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8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12192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474"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90C225"/>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6F15528-21DE-4FAA-801E-634DDDAF4B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B6F15528-21DE-4FAA-801E-634DDDAF4B2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9/9/2021</a:t>
            </a:fld>
            <a:endParaRPr lang="en-US"/>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0" y="1905000"/>
            <a:ext cx="10285375" cy="2968120"/>
          </a:xfrm>
          <a:prstGeom prst="rect">
            <a:avLst/>
          </a:prstGeom>
        </p:spPr>
        <p:txBody>
          <a:bodyPr vert="horz" wrap="square" lIns="0" tIns="13335" rIns="0" bIns="0" rtlCol="0">
            <a:spAutoFit/>
          </a:bodyPr>
          <a:lstStyle/>
          <a:p>
            <a:pPr algn="ctr">
              <a:lnSpc>
                <a:spcPct val="100000"/>
              </a:lnSpc>
              <a:spcBef>
                <a:spcPts val="105"/>
              </a:spcBef>
            </a:pPr>
            <a:r>
              <a:rPr sz="4800" b="1" dirty="0">
                <a:effectLst>
                  <a:outerShdw blurRad="38100" dist="38100" dir="2700000" algn="tl">
                    <a:srgbClr val="000000">
                      <a:alpha val="43137"/>
                    </a:srgbClr>
                  </a:outerShdw>
                </a:effectLst>
                <a:latin typeface="+mj-lt"/>
                <a:cs typeface="Trebuchet MS"/>
              </a:rPr>
              <a:t>REHBERLİK VE</a:t>
            </a:r>
            <a:r>
              <a:rPr sz="4800" b="1" spc="-35" dirty="0">
                <a:effectLst>
                  <a:outerShdw blurRad="38100" dist="38100" dir="2700000" algn="tl">
                    <a:srgbClr val="000000">
                      <a:alpha val="43137"/>
                    </a:srgbClr>
                  </a:outerShdw>
                </a:effectLst>
                <a:latin typeface="+mj-lt"/>
                <a:cs typeface="Trebuchet MS"/>
              </a:rPr>
              <a:t> </a:t>
            </a:r>
            <a:r>
              <a:rPr sz="4800" b="1" dirty="0">
                <a:effectLst>
                  <a:outerShdw blurRad="38100" dist="38100" dir="2700000" algn="tl">
                    <a:srgbClr val="000000">
                      <a:alpha val="43137"/>
                    </a:srgbClr>
                  </a:outerShdw>
                </a:effectLst>
                <a:latin typeface="+mj-lt"/>
                <a:cs typeface="Trebuchet MS"/>
              </a:rPr>
              <a:t>PSİKOLOJİK</a:t>
            </a:r>
            <a:endParaRPr sz="4800" b="1">
              <a:effectLst>
                <a:outerShdw blurRad="38100" dist="38100" dir="2700000" algn="tl">
                  <a:srgbClr val="000000">
                    <a:alpha val="43137"/>
                  </a:srgbClr>
                </a:outerShdw>
              </a:effectLst>
              <a:latin typeface="+mj-lt"/>
              <a:cs typeface="Trebuchet MS"/>
            </a:endParaRPr>
          </a:p>
          <a:p>
            <a:pPr marL="12700" marR="5080" algn="ctr">
              <a:lnSpc>
                <a:spcPct val="100000"/>
              </a:lnSpc>
            </a:pPr>
            <a:r>
              <a:rPr sz="4800" b="1" dirty="0">
                <a:effectLst>
                  <a:outerShdw blurRad="38100" dist="38100" dir="2700000" algn="tl">
                    <a:srgbClr val="000000">
                      <a:alpha val="43137"/>
                    </a:srgbClr>
                  </a:outerShdw>
                </a:effectLst>
                <a:latin typeface="+mj-lt"/>
                <a:cs typeface="Trebuchet MS"/>
              </a:rPr>
              <a:t>DANIŞMA </a:t>
            </a:r>
            <a:r>
              <a:rPr sz="4800" b="1">
                <a:effectLst>
                  <a:outerShdw blurRad="38100" dist="38100" dir="2700000" algn="tl">
                    <a:srgbClr val="000000">
                      <a:alpha val="43137"/>
                    </a:srgbClr>
                  </a:outerShdw>
                </a:effectLst>
                <a:latin typeface="+mj-lt"/>
                <a:cs typeface="Trebuchet MS"/>
              </a:rPr>
              <a:t>PROGRAMINDAKİ</a:t>
            </a:r>
            <a:r>
              <a:rPr sz="4800" b="1" spc="-280">
                <a:effectLst>
                  <a:outerShdw blurRad="38100" dist="38100" dir="2700000" algn="tl">
                    <a:srgbClr val="000000">
                      <a:alpha val="43137"/>
                    </a:srgbClr>
                  </a:outerShdw>
                </a:effectLst>
                <a:latin typeface="+mj-lt"/>
                <a:cs typeface="Trebuchet MS"/>
              </a:rPr>
              <a:t> </a:t>
            </a:r>
            <a:endParaRPr lang="tr-TR" sz="4800" b="1" spc="-280" dirty="0" smtClean="0">
              <a:effectLst>
                <a:outerShdw blurRad="38100" dist="38100" dir="2700000" algn="tl">
                  <a:srgbClr val="000000">
                    <a:alpha val="43137"/>
                  </a:srgbClr>
                </a:outerShdw>
              </a:effectLst>
              <a:latin typeface="+mj-lt"/>
              <a:cs typeface="Trebuchet MS"/>
            </a:endParaRPr>
          </a:p>
          <a:p>
            <a:pPr marL="12700" marR="5080" algn="ctr">
              <a:lnSpc>
                <a:spcPct val="100000"/>
              </a:lnSpc>
            </a:pPr>
            <a:r>
              <a:rPr sz="4800" b="1" smtClean="0">
                <a:effectLst>
                  <a:outerShdw blurRad="38100" dist="38100" dir="2700000" algn="tl">
                    <a:srgbClr val="000000">
                      <a:alpha val="43137"/>
                    </a:srgbClr>
                  </a:outerShdw>
                </a:effectLst>
                <a:latin typeface="+mj-lt"/>
                <a:cs typeface="Trebuchet MS"/>
              </a:rPr>
              <a:t>HEDEF  </a:t>
            </a:r>
            <a:r>
              <a:rPr sz="4800" b="1" dirty="0">
                <a:effectLst>
                  <a:outerShdw blurRad="38100" dist="38100" dir="2700000" algn="tl">
                    <a:srgbClr val="000000">
                      <a:alpha val="43137"/>
                    </a:srgbClr>
                  </a:outerShdw>
                </a:effectLst>
                <a:latin typeface="+mj-lt"/>
                <a:cs typeface="Trebuchet MS"/>
              </a:rPr>
              <a:t>ÇALIŞMALARINA </a:t>
            </a:r>
            <a:r>
              <a:rPr sz="4800" b="1" spc="-5">
                <a:effectLst>
                  <a:outerShdw blurRad="38100" dist="38100" dir="2700000" algn="tl">
                    <a:srgbClr val="000000">
                      <a:alpha val="43137"/>
                    </a:srgbClr>
                  </a:outerShdw>
                </a:effectLst>
                <a:latin typeface="+mj-lt"/>
                <a:cs typeface="Trebuchet MS"/>
              </a:rPr>
              <a:t>İLİŞKİN  </a:t>
            </a:r>
            <a:endParaRPr lang="tr-TR" sz="4800" b="1" spc="-5" dirty="0" smtClean="0">
              <a:effectLst>
                <a:outerShdw blurRad="38100" dist="38100" dir="2700000" algn="tl">
                  <a:srgbClr val="000000">
                    <a:alpha val="43137"/>
                  </a:srgbClr>
                </a:outerShdw>
              </a:effectLst>
              <a:latin typeface="+mj-lt"/>
              <a:cs typeface="Trebuchet MS"/>
            </a:endParaRPr>
          </a:p>
          <a:p>
            <a:pPr marL="12700" marR="5080" algn="ctr">
              <a:lnSpc>
                <a:spcPct val="100000"/>
              </a:lnSpc>
            </a:pPr>
            <a:r>
              <a:rPr sz="4800" b="1" spc="-60" smtClean="0">
                <a:effectLst>
                  <a:outerShdw blurRad="38100" dist="38100" dir="2700000" algn="tl">
                    <a:srgbClr val="000000">
                      <a:alpha val="43137"/>
                    </a:srgbClr>
                  </a:outerShdw>
                </a:effectLst>
                <a:latin typeface="+mj-lt"/>
                <a:cs typeface="Trebuchet MS"/>
              </a:rPr>
              <a:t>STANDARTLAR </a:t>
            </a:r>
            <a:r>
              <a:rPr sz="4800" b="1" dirty="0">
                <a:effectLst>
                  <a:outerShdw blurRad="38100" dist="38100" dir="2700000" algn="tl">
                    <a:srgbClr val="000000">
                      <a:alpha val="43137"/>
                    </a:srgbClr>
                  </a:outerShdw>
                </a:effectLst>
                <a:latin typeface="+mj-lt"/>
                <a:cs typeface="Trebuchet MS"/>
              </a:rPr>
              <a:t>VE </a:t>
            </a:r>
            <a:r>
              <a:rPr sz="4800" b="1" spc="-5">
                <a:effectLst>
                  <a:outerShdw blurRad="38100" dist="38100" dir="2700000" algn="tl">
                    <a:srgbClr val="000000">
                      <a:alpha val="43137"/>
                    </a:srgbClr>
                  </a:outerShdw>
                </a:effectLst>
                <a:latin typeface="+mj-lt"/>
                <a:cs typeface="Trebuchet MS"/>
              </a:rPr>
              <a:t>İŞ</a:t>
            </a:r>
            <a:r>
              <a:rPr sz="4800" b="1" spc="-229">
                <a:effectLst>
                  <a:outerShdw blurRad="38100" dist="38100" dir="2700000" algn="tl">
                    <a:srgbClr val="000000">
                      <a:alpha val="43137"/>
                    </a:srgbClr>
                  </a:outerShdw>
                </a:effectLst>
                <a:latin typeface="+mj-lt"/>
                <a:cs typeface="Trebuchet MS"/>
              </a:rPr>
              <a:t> </a:t>
            </a:r>
            <a:r>
              <a:rPr sz="4800" b="1" spc="-5" smtClean="0">
                <a:effectLst>
                  <a:outerShdw blurRad="38100" dist="38100" dir="2700000" algn="tl">
                    <a:srgbClr val="000000">
                      <a:alpha val="43137"/>
                    </a:srgbClr>
                  </a:outerShdw>
                </a:effectLst>
                <a:latin typeface="+mj-lt"/>
                <a:cs typeface="Trebuchet MS"/>
              </a:rPr>
              <a:t>AKIŞ</a:t>
            </a:r>
            <a:r>
              <a:rPr lang="tr-TR" sz="4800" b="1" spc="-5" dirty="0" smtClean="0">
                <a:effectLst>
                  <a:outerShdw blurRad="38100" dist="38100" dir="2700000" algn="tl">
                    <a:srgbClr val="000000">
                      <a:alpha val="43137"/>
                    </a:srgbClr>
                  </a:outerShdw>
                </a:effectLst>
                <a:latin typeface="+mj-lt"/>
                <a:cs typeface="Trebuchet MS"/>
              </a:rPr>
              <a:t> </a:t>
            </a:r>
            <a:r>
              <a:rPr sz="4800" b="1" smtClean="0">
                <a:effectLst>
                  <a:outerShdw blurRad="38100" dist="38100" dir="2700000" algn="tl">
                    <a:srgbClr val="000000">
                      <a:alpha val="43137"/>
                    </a:srgbClr>
                  </a:outerShdw>
                </a:effectLst>
                <a:latin typeface="+mj-lt"/>
                <a:cs typeface="Trebuchet MS"/>
              </a:rPr>
              <a:t>ÇİZELGESİ</a:t>
            </a:r>
            <a:endParaRPr sz="4800" b="1">
              <a:effectLst>
                <a:outerShdw blurRad="38100" dist="38100" dir="2700000" algn="tl">
                  <a:srgbClr val="000000">
                    <a:alpha val="43137"/>
                  </a:srgbClr>
                </a:outerShdw>
              </a:effectLst>
              <a:latin typeface="+mj-lt"/>
              <a:cs typeface="Trebuchet MS"/>
            </a:endParaRPr>
          </a:p>
        </p:txBody>
      </p:sp>
      <p:pic>
        <p:nvPicPr>
          <p:cNvPr id="5" name="4 Resim" descr="logo (1).png"/>
          <p:cNvPicPr>
            <a:picLocks noChangeAspect="1"/>
          </p:cNvPicPr>
          <p:nvPr/>
        </p:nvPicPr>
        <p:blipFill>
          <a:blip r:embed="rId2" cstate="print"/>
          <a:stretch>
            <a:fillRect/>
          </a:stretch>
        </p:blipFill>
        <p:spPr>
          <a:xfrm>
            <a:off x="457200" y="457200"/>
            <a:ext cx="1524000" cy="1524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5 Resim" descr="meb-logo-40323.png"/>
          <p:cNvPicPr>
            <a:picLocks noChangeAspect="1"/>
          </p:cNvPicPr>
          <p:nvPr/>
        </p:nvPicPr>
        <p:blipFill>
          <a:blip r:embed="rId3" cstate="print"/>
          <a:stretch>
            <a:fillRect/>
          </a:stretch>
        </p:blipFill>
        <p:spPr>
          <a:xfrm>
            <a:off x="9448800" y="381000"/>
            <a:ext cx="2971800" cy="160082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12495" y="2050126"/>
            <a:ext cx="6436105" cy="1229824"/>
          </a:xfrm>
          <a:prstGeom prst="rect">
            <a:avLst/>
          </a:prstGeom>
        </p:spPr>
        <p:txBody>
          <a:bodyPr vert="horz" wrap="square" lIns="0" tIns="140970" rIns="0" bIns="0" rtlCol="0">
            <a:spAutoFit/>
          </a:bodyPr>
          <a:lstStyle/>
          <a:p>
            <a:pPr marL="12700">
              <a:lnSpc>
                <a:spcPct val="100000"/>
              </a:lnSpc>
              <a:spcBef>
                <a:spcPts val="1110"/>
              </a:spcBef>
              <a:tabLst>
                <a:tab pos="354965" algn="l"/>
              </a:tabLst>
            </a:pPr>
            <a:r>
              <a:rPr sz="1800" b="1" smtClean="0">
                <a:solidFill>
                  <a:srgbClr val="1F4E79"/>
                </a:solidFill>
                <a:latin typeface="Carlito"/>
                <a:cs typeface="Carlito"/>
              </a:rPr>
              <a:t>1</a:t>
            </a:r>
            <a:r>
              <a:rPr sz="1800" b="1" dirty="0">
                <a:solidFill>
                  <a:srgbClr val="1F4E79"/>
                </a:solidFill>
                <a:latin typeface="Carlito"/>
                <a:cs typeface="Carlito"/>
              </a:rPr>
              <a:t>. </a:t>
            </a:r>
            <a:r>
              <a:rPr sz="1800" b="1" spc="-5" dirty="0">
                <a:solidFill>
                  <a:srgbClr val="1F4E79"/>
                </a:solidFill>
                <a:latin typeface="Carlito"/>
                <a:cs typeface="Carlito"/>
              </a:rPr>
              <a:t>Grupla </a:t>
            </a:r>
            <a:r>
              <a:rPr sz="1800" b="1" spc="-10" dirty="0">
                <a:solidFill>
                  <a:srgbClr val="1F4E79"/>
                </a:solidFill>
                <a:latin typeface="Carlito"/>
                <a:cs typeface="Carlito"/>
              </a:rPr>
              <a:t>Psikolojik</a:t>
            </a:r>
            <a:r>
              <a:rPr sz="1800" b="1" spc="-60" dirty="0">
                <a:solidFill>
                  <a:srgbClr val="1F4E79"/>
                </a:solidFill>
                <a:latin typeface="Carlito"/>
                <a:cs typeface="Carlito"/>
              </a:rPr>
              <a:t> </a:t>
            </a:r>
            <a:r>
              <a:rPr sz="1800" b="1" spc="-5" dirty="0">
                <a:solidFill>
                  <a:srgbClr val="1F4E79"/>
                </a:solidFill>
                <a:latin typeface="Carlito"/>
                <a:cs typeface="Carlito"/>
              </a:rPr>
              <a:t>Danışma,</a:t>
            </a:r>
            <a:endParaRPr sz="1800">
              <a:latin typeface="Carlito"/>
              <a:cs typeface="Carlito"/>
            </a:endParaRPr>
          </a:p>
          <a:p>
            <a:pPr marL="12700">
              <a:lnSpc>
                <a:spcPct val="100000"/>
              </a:lnSpc>
              <a:spcBef>
                <a:spcPts val="1010"/>
              </a:spcBef>
              <a:tabLst>
                <a:tab pos="354965" algn="l"/>
              </a:tabLst>
            </a:pPr>
            <a:r>
              <a:rPr sz="1800" b="1" smtClean="0">
                <a:solidFill>
                  <a:srgbClr val="1F4E79"/>
                </a:solidFill>
                <a:latin typeface="Carlito"/>
                <a:cs typeface="Carlito"/>
              </a:rPr>
              <a:t>2</a:t>
            </a:r>
            <a:r>
              <a:rPr sz="1800" b="1" dirty="0">
                <a:solidFill>
                  <a:srgbClr val="1F4E79"/>
                </a:solidFill>
                <a:latin typeface="Carlito"/>
                <a:cs typeface="Carlito"/>
              </a:rPr>
              <a:t>. </a:t>
            </a:r>
            <a:r>
              <a:rPr sz="1800" b="1" spc="-5" dirty="0">
                <a:solidFill>
                  <a:srgbClr val="1F4E79"/>
                </a:solidFill>
                <a:latin typeface="Carlito"/>
                <a:cs typeface="Carlito"/>
              </a:rPr>
              <a:t>Odak Grup</a:t>
            </a:r>
            <a:r>
              <a:rPr sz="1800" b="1" spc="-25" dirty="0">
                <a:solidFill>
                  <a:srgbClr val="1F4E79"/>
                </a:solidFill>
                <a:latin typeface="Carlito"/>
                <a:cs typeface="Carlito"/>
              </a:rPr>
              <a:t> </a:t>
            </a:r>
            <a:r>
              <a:rPr sz="1800" b="1" spc="-5" dirty="0">
                <a:solidFill>
                  <a:srgbClr val="1F4E79"/>
                </a:solidFill>
                <a:latin typeface="Carlito"/>
                <a:cs typeface="Carlito"/>
              </a:rPr>
              <a:t>Çalışması,</a:t>
            </a:r>
            <a:endParaRPr sz="1800">
              <a:latin typeface="Carlito"/>
              <a:cs typeface="Carlito"/>
            </a:endParaRPr>
          </a:p>
          <a:p>
            <a:pPr marL="12700">
              <a:lnSpc>
                <a:spcPct val="100000"/>
              </a:lnSpc>
              <a:spcBef>
                <a:spcPts val="1000"/>
              </a:spcBef>
              <a:tabLst>
                <a:tab pos="354965" algn="l"/>
              </a:tabLst>
            </a:pPr>
            <a:r>
              <a:rPr sz="1800" b="1" smtClean="0">
                <a:solidFill>
                  <a:srgbClr val="1F4E79"/>
                </a:solidFill>
                <a:latin typeface="Carlito"/>
                <a:cs typeface="Carlito"/>
              </a:rPr>
              <a:t>3</a:t>
            </a:r>
            <a:r>
              <a:rPr sz="1800" b="1" dirty="0">
                <a:solidFill>
                  <a:srgbClr val="1F4E79"/>
                </a:solidFill>
                <a:latin typeface="Carlito"/>
                <a:cs typeface="Carlito"/>
              </a:rPr>
              <a:t>. </a:t>
            </a:r>
            <a:r>
              <a:rPr sz="1800" b="1" spc="-10" dirty="0">
                <a:solidFill>
                  <a:srgbClr val="1F4E79"/>
                </a:solidFill>
                <a:latin typeface="Carlito"/>
                <a:cs typeface="Carlito"/>
              </a:rPr>
              <a:t>Psikoeğitim Programı </a:t>
            </a:r>
            <a:r>
              <a:rPr sz="1800" b="1">
                <a:solidFill>
                  <a:srgbClr val="1F4E79"/>
                </a:solidFill>
                <a:latin typeface="Carlito"/>
                <a:cs typeface="Carlito"/>
              </a:rPr>
              <a:t>Hazırlama</a:t>
            </a:r>
            <a:r>
              <a:rPr sz="1800" b="1" spc="-105">
                <a:solidFill>
                  <a:srgbClr val="1F4E79"/>
                </a:solidFill>
                <a:latin typeface="Carlito"/>
                <a:cs typeface="Carlito"/>
              </a:rPr>
              <a:t> </a:t>
            </a:r>
            <a:r>
              <a:rPr sz="1800" b="1" spc="-10" smtClean="0">
                <a:solidFill>
                  <a:srgbClr val="1F4E79"/>
                </a:solidFill>
                <a:latin typeface="Carlito"/>
                <a:cs typeface="Carlito"/>
              </a:rPr>
              <a:t>ve</a:t>
            </a:r>
            <a:r>
              <a:rPr lang="tr-TR" sz="1800" b="1" spc="-10" dirty="0" smtClean="0">
                <a:solidFill>
                  <a:srgbClr val="1F4E79"/>
                </a:solidFill>
                <a:latin typeface="Carlito"/>
                <a:cs typeface="Carlito"/>
              </a:rPr>
              <a:t> </a:t>
            </a:r>
            <a:r>
              <a:rPr sz="1800" b="1" spc="-10" smtClean="0">
                <a:solidFill>
                  <a:srgbClr val="1F4E79"/>
                </a:solidFill>
                <a:latin typeface="Carlito"/>
                <a:cs typeface="Carlito"/>
              </a:rPr>
              <a:t>Uygulama</a:t>
            </a:r>
            <a:endParaRPr sz="1800">
              <a:latin typeface="Carlito"/>
              <a:cs typeface="Carlito"/>
            </a:endParaRPr>
          </a:p>
        </p:txBody>
      </p:sp>
      <p:sp>
        <p:nvSpPr>
          <p:cNvPr id="6" name="object 2"/>
          <p:cNvSpPr txBox="1">
            <a:spLocks noGrp="1"/>
          </p:cNvSpPr>
          <p:nvPr>
            <p:ph type="title"/>
          </p:nvPr>
        </p:nvSpPr>
        <p:spPr>
          <a:xfrm>
            <a:off x="3048000" y="914400"/>
            <a:ext cx="6096000" cy="566822"/>
          </a:xfrm>
          <a:prstGeom prst="rect">
            <a:avLst/>
          </a:prstGeom>
        </p:spPr>
        <p:txBody>
          <a:bodyPr vert="horz" wrap="square" lIns="0" tIns="12700" rIns="0" bIns="0" rtlCol="0">
            <a:spAutoFit/>
          </a:bodyPr>
          <a:lstStyle/>
          <a:p>
            <a:pPr marL="12700">
              <a:lnSpc>
                <a:spcPct val="100000"/>
              </a:lnSpc>
              <a:spcBef>
                <a:spcPts val="100"/>
              </a:spcBef>
            </a:pPr>
            <a:r>
              <a:rPr sz="3600" b="0" spc="-5">
                <a:latin typeface="Arial Rounded MT Bold" pitchFamily="34" charset="0"/>
                <a:cs typeface="Trebuchet MS"/>
              </a:rPr>
              <a:t>DÜZEY </a:t>
            </a:r>
            <a:r>
              <a:rPr lang="tr-TR" sz="3600" b="0" spc="-5" dirty="0" smtClean="0">
                <a:latin typeface="Arial Rounded MT Bold" pitchFamily="34" charset="0"/>
                <a:cs typeface="Trebuchet MS"/>
              </a:rPr>
              <a:t>3</a:t>
            </a:r>
            <a:r>
              <a:rPr sz="3600" b="0" smtClean="0">
                <a:latin typeface="Arial Rounded MT Bold" pitchFamily="34" charset="0"/>
                <a:cs typeface="Trebuchet MS"/>
              </a:rPr>
              <a:t> </a:t>
            </a:r>
            <a:r>
              <a:rPr sz="3600" b="0" spc="-50" dirty="0">
                <a:latin typeface="Arial Rounded MT Bold" pitchFamily="34" charset="0"/>
                <a:cs typeface="Trebuchet MS"/>
              </a:rPr>
              <a:t>FAALİYET</a:t>
            </a:r>
            <a:r>
              <a:rPr sz="3600" b="0" spc="-215" dirty="0">
                <a:latin typeface="Arial Rounded MT Bold" pitchFamily="34" charset="0"/>
                <a:cs typeface="Trebuchet MS"/>
              </a:rPr>
              <a:t> </a:t>
            </a:r>
            <a:r>
              <a:rPr sz="3600" b="0" dirty="0">
                <a:latin typeface="Arial Rounded MT Bold" pitchFamily="34" charset="0"/>
                <a:cs typeface="Trebuchet MS"/>
              </a:rPr>
              <a:t>GRUBU</a:t>
            </a:r>
            <a:endParaRPr sz="3600">
              <a:latin typeface="Arial Rounded MT Bold" pitchFamily="34" charset="0"/>
              <a:cs typeface="Trebuchet M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2057400"/>
            <a:ext cx="7386955" cy="1674817"/>
          </a:xfrm>
          <a:prstGeom prst="rect">
            <a:avLst/>
          </a:prstGeom>
        </p:spPr>
        <p:txBody>
          <a:bodyPr vert="horz" wrap="square" lIns="0" tIns="12700" rIns="0" bIns="0" rtlCol="0">
            <a:spAutoFit/>
          </a:bodyPr>
          <a:lstStyle/>
          <a:p>
            <a:pPr marL="12065" marR="5080" indent="3175" algn="ctr">
              <a:lnSpc>
                <a:spcPct val="100000"/>
              </a:lnSpc>
              <a:spcBef>
                <a:spcPts val="100"/>
              </a:spcBef>
            </a:pPr>
            <a:r>
              <a:rPr sz="5400">
                <a:solidFill>
                  <a:schemeClr val="tx1"/>
                </a:solidFill>
                <a:latin typeface="+mn-lt"/>
                <a:cs typeface="Trebuchet MS"/>
              </a:rPr>
              <a:t>HEDEF </a:t>
            </a:r>
            <a:r>
              <a:rPr lang="tr-TR" sz="5400" dirty="0" smtClean="0">
                <a:solidFill>
                  <a:schemeClr val="tx1"/>
                </a:solidFill>
                <a:latin typeface="+mn-lt"/>
                <a:cs typeface="Trebuchet MS"/>
              </a:rPr>
              <a:t>İŞ AKIŞI YÖNERGESİ</a:t>
            </a:r>
            <a:endParaRPr sz="5400">
              <a:solidFill>
                <a:schemeClr val="tx1"/>
              </a:solidFill>
              <a:latin typeface="+mn-lt"/>
              <a:cs typeface="Trebuchet M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295400"/>
            <a:ext cx="10102215" cy="628377"/>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2000" b="0" spc="-10" smtClean="0">
                <a:solidFill>
                  <a:srgbClr val="000000"/>
                </a:solidFill>
                <a:latin typeface="+mn-lt"/>
                <a:cs typeface="Carlito"/>
              </a:rPr>
              <a:t>Çizelge </a:t>
            </a:r>
            <a:r>
              <a:rPr sz="2000" b="0" spc="-5" dirty="0">
                <a:solidFill>
                  <a:srgbClr val="000000"/>
                </a:solidFill>
                <a:latin typeface="+mn-lt"/>
                <a:cs typeface="Carlito"/>
              </a:rPr>
              <a:t>hedef çalışmaları </a:t>
            </a:r>
            <a:r>
              <a:rPr sz="2000" b="0" spc="-10" dirty="0">
                <a:solidFill>
                  <a:srgbClr val="000000"/>
                </a:solidFill>
                <a:latin typeface="+mn-lt"/>
                <a:cs typeface="Carlito"/>
              </a:rPr>
              <a:t>için </a:t>
            </a:r>
            <a:r>
              <a:rPr sz="2000" b="0" spc="-5" dirty="0">
                <a:solidFill>
                  <a:srgbClr val="000000"/>
                </a:solidFill>
                <a:latin typeface="+mn-lt"/>
                <a:cs typeface="Carlito"/>
              </a:rPr>
              <a:t>hazırlanmış olup hedef dışındaki </a:t>
            </a:r>
            <a:r>
              <a:rPr sz="2000" b="0" spc="-10" dirty="0">
                <a:solidFill>
                  <a:srgbClr val="000000"/>
                </a:solidFill>
                <a:latin typeface="+mn-lt"/>
                <a:cs typeface="Carlito"/>
              </a:rPr>
              <a:t>çalışmalar için </a:t>
            </a:r>
            <a:r>
              <a:rPr sz="2000" b="0" spc="-5" dirty="0">
                <a:solidFill>
                  <a:srgbClr val="000000"/>
                </a:solidFill>
                <a:latin typeface="+mn-lt"/>
                <a:cs typeface="Carlito"/>
              </a:rPr>
              <a:t>kullanılması </a:t>
            </a:r>
            <a:r>
              <a:rPr sz="2000" b="0" spc="-10" dirty="0">
                <a:solidFill>
                  <a:srgbClr val="000000"/>
                </a:solidFill>
                <a:latin typeface="+mn-lt"/>
                <a:cs typeface="Carlito"/>
              </a:rPr>
              <a:t>zorunlu</a:t>
            </a:r>
            <a:r>
              <a:rPr sz="2000" b="0" spc="300" dirty="0">
                <a:solidFill>
                  <a:srgbClr val="000000"/>
                </a:solidFill>
                <a:latin typeface="+mn-lt"/>
                <a:cs typeface="Carlito"/>
              </a:rPr>
              <a:t> </a:t>
            </a:r>
            <a:r>
              <a:rPr sz="2000" b="0" spc="-25" dirty="0">
                <a:solidFill>
                  <a:srgbClr val="000000"/>
                </a:solidFill>
                <a:latin typeface="+mn-lt"/>
                <a:cs typeface="Carlito"/>
              </a:rPr>
              <a:t>değildir.</a:t>
            </a:r>
            <a:endParaRPr sz="2000">
              <a:latin typeface="+mn-lt"/>
              <a:cs typeface="Carlito"/>
            </a:endParaRPr>
          </a:p>
        </p:txBody>
      </p:sp>
      <p:sp>
        <p:nvSpPr>
          <p:cNvPr id="3" name="object 3"/>
          <p:cNvSpPr txBox="1"/>
          <p:nvPr/>
        </p:nvSpPr>
        <p:spPr>
          <a:xfrm>
            <a:off x="914398" y="2235358"/>
            <a:ext cx="10515602" cy="766235"/>
          </a:xfrm>
          <a:prstGeom prst="rect">
            <a:avLst/>
          </a:prstGeom>
        </p:spPr>
        <p:txBody>
          <a:bodyPr vert="horz" wrap="square" lIns="0" tIns="149225" rIns="0" bIns="0" rtlCol="0">
            <a:spAutoFit/>
          </a:bodyPr>
          <a:lstStyle/>
          <a:p>
            <a:pPr marL="12700" algn="just">
              <a:lnSpc>
                <a:spcPct val="100000"/>
              </a:lnSpc>
              <a:spcBef>
                <a:spcPts val="1175"/>
              </a:spcBef>
              <a:tabLst>
                <a:tab pos="354965" algn="l"/>
              </a:tabLst>
            </a:pPr>
            <a:r>
              <a:rPr sz="2000" spc="-10" smtClean="0">
                <a:cs typeface="Carlito"/>
              </a:rPr>
              <a:t>Çizelgede</a:t>
            </a:r>
            <a:r>
              <a:rPr sz="2000" spc="315" smtClean="0">
                <a:cs typeface="Carlito"/>
              </a:rPr>
              <a:t> </a:t>
            </a:r>
            <a:r>
              <a:rPr sz="2000" spc="-5" dirty="0">
                <a:cs typeface="Carlito"/>
              </a:rPr>
              <a:t>hedef</a:t>
            </a:r>
            <a:r>
              <a:rPr sz="2000" spc="320" dirty="0">
                <a:cs typeface="Carlito"/>
              </a:rPr>
              <a:t> </a:t>
            </a:r>
            <a:r>
              <a:rPr sz="2000" spc="-5" dirty="0">
                <a:cs typeface="Carlito"/>
              </a:rPr>
              <a:t>çalışmaları</a:t>
            </a:r>
            <a:r>
              <a:rPr sz="2000" spc="315" dirty="0">
                <a:cs typeface="Carlito"/>
              </a:rPr>
              <a:t> </a:t>
            </a:r>
            <a:r>
              <a:rPr sz="2000" spc="-5" dirty="0">
                <a:cs typeface="Carlito"/>
              </a:rPr>
              <a:t>kapsamında</a:t>
            </a:r>
            <a:r>
              <a:rPr sz="2000" spc="320" dirty="0">
                <a:cs typeface="Carlito"/>
              </a:rPr>
              <a:t> </a:t>
            </a:r>
            <a:r>
              <a:rPr sz="2000" spc="-10" dirty="0">
                <a:cs typeface="Carlito"/>
              </a:rPr>
              <a:t>gerçekleştirilecek</a:t>
            </a:r>
            <a:r>
              <a:rPr sz="2000" spc="310" dirty="0">
                <a:cs typeface="Carlito"/>
              </a:rPr>
              <a:t> </a:t>
            </a:r>
            <a:r>
              <a:rPr sz="2000" spc="-10" dirty="0">
                <a:cs typeface="Carlito"/>
              </a:rPr>
              <a:t>faaliyetler</a:t>
            </a:r>
            <a:r>
              <a:rPr sz="2000" spc="315" dirty="0">
                <a:cs typeface="Carlito"/>
              </a:rPr>
              <a:t> </a:t>
            </a:r>
            <a:r>
              <a:rPr sz="2000" dirty="0">
                <a:cs typeface="Carlito"/>
              </a:rPr>
              <a:t>müdahale</a:t>
            </a:r>
            <a:r>
              <a:rPr sz="2000" spc="330" dirty="0">
                <a:cs typeface="Carlito"/>
              </a:rPr>
              <a:t> </a:t>
            </a:r>
            <a:r>
              <a:rPr sz="2000" spc="-10" dirty="0">
                <a:cs typeface="Carlito"/>
              </a:rPr>
              <a:t>yoğunluğuna</a:t>
            </a:r>
            <a:r>
              <a:rPr sz="2000" spc="325" dirty="0">
                <a:cs typeface="Carlito"/>
              </a:rPr>
              <a:t> </a:t>
            </a:r>
            <a:r>
              <a:rPr sz="2000" spc="-5">
                <a:cs typeface="Carlito"/>
              </a:rPr>
              <a:t>ve</a:t>
            </a:r>
            <a:r>
              <a:rPr sz="2000" spc="315">
                <a:cs typeface="Carlito"/>
              </a:rPr>
              <a:t> </a:t>
            </a:r>
            <a:r>
              <a:rPr sz="2000" spc="-5" smtClean="0">
                <a:cs typeface="Carlito"/>
              </a:rPr>
              <a:t>çalışıla</a:t>
            </a:r>
            <a:r>
              <a:rPr lang="tr-TR" sz="2000" spc="-5" dirty="0">
                <a:cs typeface="Carlito"/>
              </a:rPr>
              <a:t>n</a:t>
            </a:r>
            <a:r>
              <a:rPr lang="tr-TR" sz="2000" spc="-5" dirty="0" smtClean="0">
                <a:cs typeface="Carlito"/>
              </a:rPr>
              <a:t> </a:t>
            </a:r>
            <a:r>
              <a:rPr sz="2000" smtClean="0">
                <a:cs typeface="Carlito"/>
              </a:rPr>
              <a:t>gruba </a:t>
            </a:r>
            <a:r>
              <a:rPr sz="2000" spc="-15" dirty="0">
                <a:cs typeface="Carlito"/>
              </a:rPr>
              <a:t>göre düzeylere ayrılarak</a:t>
            </a:r>
            <a:r>
              <a:rPr sz="2000" spc="60" dirty="0">
                <a:cs typeface="Carlito"/>
              </a:rPr>
              <a:t> </a:t>
            </a:r>
            <a:r>
              <a:rPr sz="2000" spc="-15" dirty="0">
                <a:cs typeface="Carlito"/>
              </a:rPr>
              <a:t>gruplandırılmıştır.</a:t>
            </a:r>
            <a:endParaRPr sz="2000">
              <a:cs typeface="Carlito"/>
            </a:endParaRPr>
          </a:p>
        </p:txBody>
      </p:sp>
      <p:sp>
        <p:nvSpPr>
          <p:cNvPr id="4" name="object 4"/>
          <p:cNvSpPr txBox="1"/>
          <p:nvPr/>
        </p:nvSpPr>
        <p:spPr>
          <a:xfrm>
            <a:off x="914399" y="3861232"/>
            <a:ext cx="10306685" cy="1859483"/>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2000" spc="-15" smtClean="0">
                <a:cs typeface="Carlito"/>
              </a:rPr>
              <a:t>Düzey </a:t>
            </a:r>
            <a:r>
              <a:rPr sz="2000" dirty="0">
                <a:cs typeface="Carlito"/>
              </a:rPr>
              <a:t>1 </a:t>
            </a:r>
            <a:r>
              <a:rPr sz="2000" spc="-15" dirty="0">
                <a:cs typeface="Carlito"/>
              </a:rPr>
              <a:t>Faaliyet </a:t>
            </a:r>
            <a:r>
              <a:rPr sz="2000" dirty="0">
                <a:cs typeface="Carlito"/>
              </a:rPr>
              <a:t>Grubu </a:t>
            </a:r>
            <a:r>
              <a:rPr sz="2000" spc="-5" dirty="0">
                <a:cs typeface="Carlito"/>
              </a:rPr>
              <a:t>büyük </a:t>
            </a:r>
            <a:r>
              <a:rPr sz="2000" dirty="0">
                <a:cs typeface="Carlito"/>
              </a:rPr>
              <a:t>grup </a:t>
            </a:r>
            <a:r>
              <a:rPr sz="2000" spc="-5" dirty="0">
                <a:cs typeface="Carlito"/>
              </a:rPr>
              <a:t>ve sınıf rehberliği </a:t>
            </a:r>
            <a:r>
              <a:rPr sz="2000" spc="-10" dirty="0">
                <a:cs typeface="Carlito"/>
              </a:rPr>
              <a:t>kapsamında </a:t>
            </a:r>
            <a:r>
              <a:rPr sz="2000" dirty="0">
                <a:cs typeface="Carlito"/>
              </a:rPr>
              <a:t>yürütülen </a:t>
            </a:r>
            <a:r>
              <a:rPr sz="2000" spc="-5" dirty="0">
                <a:cs typeface="Carlito"/>
              </a:rPr>
              <a:t>etkinlikleri</a:t>
            </a:r>
            <a:r>
              <a:rPr sz="2000" spc="200" dirty="0">
                <a:cs typeface="Carlito"/>
              </a:rPr>
              <a:t> </a:t>
            </a:r>
            <a:r>
              <a:rPr sz="2000" spc="-20" dirty="0">
                <a:cs typeface="Carlito"/>
              </a:rPr>
              <a:t>içermektedir.</a:t>
            </a:r>
            <a:endParaRPr sz="2000">
              <a:cs typeface="Carlito"/>
            </a:endParaRPr>
          </a:p>
          <a:p>
            <a:pPr>
              <a:lnSpc>
                <a:spcPct val="100000"/>
              </a:lnSpc>
            </a:pPr>
            <a:endParaRPr sz="2000">
              <a:cs typeface="Carlito"/>
            </a:endParaRPr>
          </a:p>
          <a:p>
            <a:pPr>
              <a:lnSpc>
                <a:spcPct val="100000"/>
              </a:lnSpc>
              <a:spcBef>
                <a:spcPts val="35"/>
              </a:spcBef>
            </a:pPr>
            <a:endParaRPr sz="2000">
              <a:cs typeface="Carlito"/>
            </a:endParaRPr>
          </a:p>
          <a:p>
            <a:pPr marL="12700">
              <a:lnSpc>
                <a:spcPct val="100000"/>
              </a:lnSpc>
              <a:spcBef>
                <a:spcPts val="5"/>
              </a:spcBef>
              <a:tabLst>
                <a:tab pos="354965" algn="l"/>
              </a:tabLst>
            </a:pPr>
            <a:r>
              <a:rPr sz="2000" spc="-15" smtClean="0">
                <a:cs typeface="Carlito"/>
              </a:rPr>
              <a:t>Düzey</a:t>
            </a:r>
            <a:r>
              <a:rPr sz="2000" spc="65" smtClean="0">
                <a:cs typeface="Carlito"/>
              </a:rPr>
              <a:t> </a:t>
            </a:r>
            <a:r>
              <a:rPr sz="2000" dirty="0">
                <a:cs typeface="Carlito"/>
              </a:rPr>
              <a:t>2</a:t>
            </a:r>
            <a:r>
              <a:rPr sz="2000" spc="45" dirty="0">
                <a:cs typeface="Carlito"/>
              </a:rPr>
              <a:t> </a:t>
            </a:r>
            <a:r>
              <a:rPr sz="2000" spc="-15" dirty="0">
                <a:cs typeface="Carlito"/>
              </a:rPr>
              <a:t>Faaliyet</a:t>
            </a:r>
            <a:r>
              <a:rPr sz="2000" spc="75" dirty="0">
                <a:cs typeface="Carlito"/>
              </a:rPr>
              <a:t> </a:t>
            </a:r>
            <a:r>
              <a:rPr sz="2000" dirty="0">
                <a:cs typeface="Carlito"/>
              </a:rPr>
              <a:t>Grubu</a:t>
            </a:r>
            <a:r>
              <a:rPr sz="2000" spc="50" dirty="0">
                <a:cs typeface="Carlito"/>
              </a:rPr>
              <a:t> </a:t>
            </a:r>
            <a:r>
              <a:rPr sz="2000" spc="-10" dirty="0">
                <a:cs typeface="Carlito"/>
              </a:rPr>
              <a:t>ardışık</a:t>
            </a:r>
            <a:r>
              <a:rPr sz="2000" spc="60" dirty="0">
                <a:cs typeface="Carlito"/>
              </a:rPr>
              <a:t> </a:t>
            </a:r>
            <a:r>
              <a:rPr sz="2000" spc="-5" dirty="0">
                <a:cs typeface="Carlito"/>
              </a:rPr>
              <a:t>büyük</a:t>
            </a:r>
            <a:r>
              <a:rPr sz="2000" spc="55" dirty="0">
                <a:cs typeface="Carlito"/>
              </a:rPr>
              <a:t> </a:t>
            </a:r>
            <a:r>
              <a:rPr sz="2000" dirty="0">
                <a:cs typeface="Carlito"/>
              </a:rPr>
              <a:t>grup</a:t>
            </a:r>
            <a:r>
              <a:rPr sz="2000" spc="50" dirty="0">
                <a:cs typeface="Carlito"/>
              </a:rPr>
              <a:t> </a:t>
            </a:r>
            <a:r>
              <a:rPr sz="2000" spc="-5" dirty="0">
                <a:cs typeface="Carlito"/>
              </a:rPr>
              <a:t>ve</a:t>
            </a:r>
            <a:r>
              <a:rPr sz="2000" spc="50" dirty="0">
                <a:cs typeface="Carlito"/>
              </a:rPr>
              <a:t> </a:t>
            </a:r>
            <a:r>
              <a:rPr sz="2000" spc="-5" dirty="0">
                <a:cs typeface="Carlito"/>
              </a:rPr>
              <a:t>sınıf</a:t>
            </a:r>
            <a:r>
              <a:rPr sz="2000" spc="50" dirty="0">
                <a:cs typeface="Carlito"/>
              </a:rPr>
              <a:t> </a:t>
            </a:r>
            <a:r>
              <a:rPr sz="2000" spc="-5" dirty="0">
                <a:cs typeface="Carlito"/>
              </a:rPr>
              <a:t>rehberliği</a:t>
            </a:r>
            <a:r>
              <a:rPr sz="2000" spc="70" dirty="0">
                <a:cs typeface="Carlito"/>
              </a:rPr>
              <a:t> </a:t>
            </a:r>
            <a:r>
              <a:rPr sz="2000" spc="-5" dirty="0">
                <a:cs typeface="Carlito"/>
              </a:rPr>
              <a:t>çalışmaları</a:t>
            </a:r>
            <a:r>
              <a:rPr sz="2000" spc="60" dirty="0">
                <a:cs typeface="Carlito"/>
              </a:rPr>
              <a:t> </a:t>
            </a:r>
            <a:r>
              <a:rPr sz="2000" spc="-10" dirty="0">
                <a:cs typeface="Carlito"/>
              </a:rPr>
              <a:t>ile</a:t>
            </a:r>
            <a:r>
              <a:rPr sz="2000" spc="80" dirty="0">
                <a:cs typeface="Carlito"/>
              </a:rPr>
              <a:t> </a:t>
            </a:r>
            <a:r>
              <a:rPr sz="2000" spc="-5" dirty="0">
                <a:cs typeface="Carlito"/>
              </a:rPr>
              <a:t>küçük</a:t>
            </a:r>
            <a:r>
              <a:rPr sz="2000" spc="50" dirty="0">
                <a:cs typeface="Carlito"/>
              </a:rPr>
              <a:t> </a:t>
            </a:r>
            <a:r>
              <a:rPr sz="2000">
                <a:cs typeface="Carlito"/>
              </a:rPr>
              <a:t>grup</a:t>
            </a:r>
            <a:r>
              <a:rPr sz="2000" spc="50">
                <a:cs typeface="Carlito"/>
              </a:rPr>
              <a:t> </a:t>
            </a:r>
            <a:r>
              <a:rPr sz="2000" smtClean="0">
                <a:cs typeface="Carlito"/>
              </a:rPr>
              <a:t>çalışmalarını</a:t>
            </a:r>
            <a:r>
              <a:rPr lang="tr-TR" sz="2000" dirty="0">
                <a:cs typeface="Carlito"/>
              </a:rPr>
              <a:t> </a:t>
            </a:r>
            <a:r>
              <a:rPr sz="2000" spc="-20" smtClean="0">
                <a:cs typeface="Carlito"/>
              </a:rPr>
              <a:t>içermektedir</a:t>
            </a:r>
            <a:r>
              <a:rPr sz="2000" spc="-20" dirty="0">
                <a:cs typeface="Carlito"/>
              </a:rPr>
              <a:t>.</a:t>
            </a:r>
            <a:endParaRPr sz="2000">
              <a:cs typeface="Carlito"/>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81533" y="1128732"/>
            <a:ext cx="10030460" cy="2037096"/>
          </a:xfrm>
          <a:prstGeom prst="rect">
            <a:avLst/>
          </a:prstGeom>
        </p:spPr>
        <p:txBody>
          <a:bodyPr vert="horz" wrap="square" lIns="0" tIns="150495" rIns="0" bIns="0" rtlCol="0">
            <a:spAutoFit/>
          </a:bodyPr>
          <a:lstStyle/>
          <a:p>
            <a:pPr marL="12700">
              <a:spcBef>
                <a:spcPts val="100"/>
              </a:spcBef>
              <a:tabLst>
                <a:tab pos="354965" algn="l"/>
              </a:tabLst>
            </a:pPr>
            <a:r>
              <a:rPr sz="2000" spc="-10" smtClean="0">
                <a:solidFill>
                  <a:srgbClr val="000000"/>
                </a:solidFill>
                <a:ea typeface="+mj-ea"/>
                <a:cs typeface="Carlito"/>
              </a:rPr>
              <a:t>Düzey </a:t>
            </a:r>
            <a:r>
              <a:rPr sz="2000" spc="-10" dirty="0">
                <a:solidFill>
                  <a:srgbClr val="000000"/>
                </a:solidFill>
                <a:ea typeface="+mj-ea"/>
                <a:cs typeface="Carlito"/>
              </a:rPr>
              <a:t>3 Faaliyet Grubu küçük grup çalışmalarını, psikoeğitim programı hazırlamayı ve </a:t>
            </a:r>
            <a:r>
              <a:rPr sz="2000" spc="-10">
                <a:solidFill>
                  <a:srgbClr val="000000"/>
                </a:solidFill>
                <a:ea typeface="+mj-ea"/>
                <a:cs typeface="Carlito"/>
              </a:rPr>
              <a:t>hazırlanan </a:t>
            </a:r>
            <a:r>
              <a:rPr sz="2000" spc="-10" smtClean="0">
                <a:solidFill>
                  <a:srgbClr val="000000"/>
                </a:solidFill>
                <a:ea typeface="+mj-ea"/>
                <a:cs typeface="Carlito"/>
              </a:rPr>
              <a:t>içeriği</a:t>
            </a:r>
            <a:r>
              <a:rPr lang="tr-TR" sz="2000" spc="-10" dirty="0" smtClean="0">
                <a:solidFill>
                  <a:srgbClr val="000000"/>
                </a:solidFill>
                <a:ea typeface="+mj-ea"/>
                <a:cs typeface="Carlito"/>
              </a:rPr>
              <a:t> </a:t>
            </a:r>
            <a:r>
              <a:rPr sz="2000" spc="-10" smtClean="0">
                <a:solidFill>
                  <a:srgbClr val="000000"/>
                </a:solidFill>
                <a:ea typeface="+mj-ea"/>
                <a:cs typeface="Carlito"/>
              </a:rPr>
              <a:t>uygulamayı </a:t>
            </a:r>
            <a:r>
              <a:rPr sz="2000" spc="-10" dirty="0">
                <a:solidFill>
                  <a:srgbClr val="000000"/>
                </a:solidFill>
                <a:ea typeface="+mj-ea"/>
                <a:cs typeface="Carlito"/>
              </a:rPr>
              <a:t>içermektedir.</a:t>
            </a:r>
            <a:endParaRPr sz="2000" spc="-10">
              <a:solidFill>
                <a:srgbClr val="000000"/>
              </a:solidFill>
              <a:ea typeface="+mj-ea"/>
              <a:cs typeface="Carlito"/>
            </a:endParaRPr>
          </a:p>
          <a:p>
            <a:pPr marL="12700">
              <a:spcBef>
                <a:spcPts val="100"/>
              </a:spcBef>
              <a:tabLst>
                <a:tab pos="354965" algn="l"/>
              </a:tabLst>
            </a:pPr>
            <a:endParaRPr sz="2000" spc="-10">
              <a:solidFill>
                <a:srgbClr val="000000"/>
              </a:solidFill>
              <a:ea typeface="+mj-ea"/>
              <a:cs typeface="Carlito"/>
            </a:endParaRPr>
          </a:p>
          <a:p>
            <a:pPr marL="12700">
              <a:spcBef>
                <a:spcPts val="100"/>
              </a:spcBef>
              <a:tabLst>
                <a:tab pos="354965" algn="l"/>
              </a:tabLst>
            </a:pPr>
            <a:endParaRPr sz="2000" spc="-10">
              <a:solidFill>
                <a:srgbClr val="000000"/>
              </a:solidFill>
              <a:ea typeface="+mj-ea"/>
              <a:cs typeface="Carlito"/>
            </a:endParaRPr>
          </a:p>
          <a:p>
            <a:pPr marL="12700">
              <a:spcBef>
                <a:spcPts val="100"/>
              </a:spcBef>
              <a:tabLst>
                <a:tab pos="354965" algn="l"/>
              </a:tabLst>
            </a:pPr>
            <a:r>
              <a:rPr sz="2000" spc="-10" smtClean="0">
                <a:solidFill>
                  <a:srgbClr val="000000"/>
                </a:solidFill>
                <a:ea typeface="+mj-ea"/>
                <a:cs typeface="Carlito"/>
              </a:rPr>
              <a:t>Hedeflere </a:t>
            </a:r>
            <a:r>
              <a:rPr sz="2000" spc="-10" dirty="0">
                <a:solidFill>
                  <a:srgbClr val="000000"/>
                </a:solidFill>
                <a:ea typeface="+mj-ea"/>
                <a:cs typeface="Carlito"/>
              </a:rPr>
              <a:t>yönelik çalışmaların öğrenci ve veli katılımının azaldığı Mayıs ayından önce </a:t>
            </a:r>
            <a:r>
              <a:rPr sz="2000" spc="-10">
                <a:solidFill>
                  <a:srgbClr val="000000"/>
                </a:solidFill>
                <a:ea typeface="+mj-ea"/>
                <a:cs typeface="Carlito"/>
              </a:rPr>
              <a:t>bitirilmiş </a:t>
            </a:r>
            <a:r>
              <a:rPr sz="2000" spc="-10" smtClean="0">
                <a:solidFill>
                  <a:srgbClr val="000000"/>
                </a:solidFill>
                <a:ea typeface="+mj-ea"/>
                <a:cs typeface="Carlito"/>
              </a:rPr>
              <a:t>olması</a:t>
            </a:r>
            <a:r>
              <a:rPr lang="tr-TR" sz="2000" spc="-10" dirty="0" smtClean="0">
                <a:solidFill>
                  <a:srgbClr val="000000"/>
                </a:solidFill>
                <a:ea typeface="+mj-ea"/>
                <a:cs typeface="Carlito"/>
              </a:rPr>
              <a:t> </a:t>
            </a:r>
            <a:r>
              <a:rPr sz="2000" spc="-10" smtClean="0">
                <a:solidFill>
                  <a:srgbClr val="000000"/>
                </a:solidFill>
                <a:ea typeface="+mj-ea"/>
                <a:cs typeface="Carlito"/>
              </a:rPr>
              <a:t>gerekmektedir</a:t>
            </a:r>
            <a:r>
              <a:rPr sz="2000" spc="-10" dirty="0">
                <a:solidFill>
                  <a:srgbClr val="000000"/>
                </a:solidFill>
                <a:ea typeface="+mj-ea"/>
                <a:cs typeface="Carlito"/>
              </a:rPr>
              <a:t>.</a:t>
            </a:r>
            <a:endParaRPr sz="2000" spc="-10">
              <a:solidFill>
                <a:srgbClr val="000000"/>
              </a:solidFill>
              <a:ea typeface="+mj-ea"/>
              <a:cs typeface="Carlito"/>
            </a:endParaRPr>
          </a:p>
        </p:txBody>
      </p:sp>
      <p:sp>
        <p:nvSpPr>
          <p:cNvPr id="4" name="object 4"/>
          <p:cNvSpPr txBox="1"/>
          <p:nvPr/>
        </p:nvSpPr>
        <p:spPr>
          <a:xfrm>
            <a:off x="1081533" y="4038600"/>
            <a:ext cx="9491980" cy="628377"/>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2000" spc="-10" smtClean="0">
                <a:solidFill>
                  <a:srgbClr val="000000"/>
                </a:solidFill>
                <a:ea typeface="+mj-ea"/>
                <a:cs typeface="Carlito"/>
              </a:rPr>
              <a:t>Tüm </a:t>
            </a:r>
            <a:r>
              <a:rPr sz="2000" spc="-10" dirty="0">
                <a:solidFill>
                  <a:srgbClr val="000000"/>
                </a:solidFill>
                <a:ea typeface="+mj-ea"/>
                <a:cs typeface="Carlito"/>
              </a:rPr>
              <a:t>okul/kurumlarda yardımcı personel için hedef çalışmalar ihtiyaç doğrultusunda planlanacaktır.</a:t>
            </a:r>
            <a:endParaRPr sz="2000" spc="-10">
              <a:solidFill>
                <a:srgbClr val="000000"/>
              </a:solidFill>
              <a:ea typeface="+mj-ea"/>
              <a:cs typeface="Carlito"/>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2"/>
          <p:cNvSpPr txBox="1">
            <a:spLocks/>
          </p:cNvSpPr>
          <p:nvPr/>
        </p:nvSpPr>
        <p:spPr>
          <a:xfrm>
            <a:off x="2362200" y="2057400"/>
            <a:ext cx="7386955" cy="1674817"/>
          </a:xfrm>
          <a:prstGeom prst="rect">
            <a:avLst/>
          </a:prstGeom>
        </p:spPr>
        <p:txBody>
          <a:bodyPr vert="horz" wrap="square" lIns="0" tIns="12700" rIns="0" bIns="0" rtlCol="0" anchor="b">
            <a:spAutoFit/>
          </a:bodyPr>
          <a:lstStyle/>
          <a:p>
            <a:pPr marL="12065" marR="5080" lvl="0" indent="3175" algn="ctr" defTabSz="914400" rtl="0" eaLnBrk="1" fontAlgn="auto" latinLnBrk="0" hangingPunct="1">
              <a:lnSpc>
                <a:spcPct val="100000"/>
              </a:lnSpc>
              <a:spcBef>
                <a:spcPts val="100"/>
              </a:spcBef>
              <a:spcAft>
                <a:spcPts val="0"/>
              </a:spcAft>
              <a:buClrTx/>
              <a:buSzTx/>
              <a:buFontTx/>
              <a:buNone/>
              <a:tabLst/>
              <a:defRPr/>
            </a:pPr>
            <a:r>
              <a:rPr kumimoji="0" lang="tr-TR" sz="5400" b="1" i="0" u="none" strike="noStrike" kern="1200" cap="none" spc="0" normalizeH="0" baseline="0" noProof="0" dirty="0" smtClean="0">
                <a:ln>
                  <a:noFill/>
                </a:ln>
                <a:solidFill>
                  <a:schemeClr val="tx1"/>
                </a:solidFill>
                <a:effectLst/>
                <a:uLnTx/>
                <a:uFillTx/>
                <a:latin typeface="+mn-lt"/>
                <a:ea typeface="+mj-ea"/>
                <a:cs typeface="Trebuchet MS"/>
              </a:rPr>
              <a:t>HEDEF ÇALIŞMASI</a:t>
            </a:r>
            <a:r>
              <a:rPr kumimoji="0" lang="tr-TR" sz="5400" b="1" i="0" u="none" strike="noStrike" kern="1200" cap="none" spc="0" normalizeH="0" noProof="0" dirty="0" smtClean="0">
                <a:ln>
                  <a:noFill/>
                </a:ln>
                <a:solidFill>
                  <a:schemeClr val="tx1"/>
                </a:solidFill>
                <a:effectLst/>
                <a:uLnTx/>
                <a:uFillTx/>
                <a:latin typeface="+mn-lt"/>
                <a:ea typeface="+mj-ea"/>
                <a:cs typeface="Trebuchet MS"/>
              </a:rPr>
              <a:t> İÇİN STANDARTLAR</a:t>
            </a:r>
            <a:endParaRPr kumimoji="0" lang="tr-TR" sz="5400" b="1" i="0" u="none" strike="noStrike" kern="1200" cap="none" spc="0" normalizeH="0" baseline="0" noProof="0" dirty="0">
              <a:ln>
                <a:noFill/>
              </a:ln>
              <a:solidFill>
                <a:schemeClr val="tx1"/>
              </a:solidFill>
              <a:effectLst/>
              <a:uLnTx/>
              <a:uFillTx/>
              <a:latin typeface="+mn-lt"/>
              <a:ea typeface="+mj-ea"/>
              <a:cs typeface="Trebuchet M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685800" y="1905000"/>
            <a:ext cx="10744200" cy="4483279"/>
          </a:xfrm>
          <a:prstGeom prst="rect">
            <a:avLst/>
          </a:prstGeom>
        </p:spPr>
        <p:txBody>
          <a:bodyPr vert="horz" wrap="square" lIns="0" tIns="12700" rIns="0" bIns="0" rtlCol="0">
            <a:spAutoFit/>
          </a:bodyPr>
          <a:lstStyle/>
          <a:p>
            <a:pPr algn="just">
              <a:lnSpc>
                <a:spcPct val="100000"/>
              </a:lnSpc>
              <a:buSzPct val="150000"/>
              <a:buFont typeface="Wingdings" pitchFamily="2" charset="2"/>
              <a:buChar char="ü"/>
            </a:pPr>
            <a:endParaRPr lang="tr-TR" dirty="0" smtClean="0">
              <a:cs typeface="Carlito"/>
            </a:endParaRPr>
          </a:p>
          <a:p>
            <a:pPr marL="12700" algn="just">
              <a:spcBef>
                <a:spcPts val="100"/>
              </a:spcBef>
              <a:buSzPct val="150000"/>
              <a:buFont typeface="Wingdings" pitchFamily="2" charset="2"/>
              <a:buChar char="ü"/>
              <a:tabLst>
                <a:tab pos="354965" algn="l"/>
              </a:tabLst>
            </a:pPr>
            <a:r>
              <a:rPr lang="tr-TR" b="1" spc="-10" dirty="0">
                <a:solidFill>
                  <a:srgbClr val="404040"/>
                </a:solidFill>
                <a:latin typeface="Comic Sans MS" pitchFamily="66" charset="0"/>
                <a:cs typeface="Carlito"/>
              </a:rPr>
              <a:t>Öğrenciler</a:t>
            </a:r>
            <a:r>
              <a:rPr lang="tr-TR" spc="-10" dirty="0">
                <a:solidFill>
                  <a:srgbClr val="404040"/>
                </a:solidFill>
                <a:latin typeface="Comic Sans MS" pitchFamily="66" charset="0"/>
                <a:cs typeface="Carlito"/>
              </a:rPr>
              <a:t> için </a:t>
            </a:r>
            <a:r>
              <a:rPr lang="tr-TR" spc="-5" dirty="0">
                <a:solidFill>
                  <a:srgbClr val="404040"/>
                </a:solidFill>
                <a:latin typeface="Comic Sans MS" pitchFamily="66" charset="0"/>
                <a:cs typeface="Carlito"/>
              </a:rPr>
              <a:t>genel, </a:t>
            </a:r>
            <a:r>
              <a:rPr lang="tr-TR" spc="-10" dirty="0">
                <a:solidFill>
                  <a:srgbClr val="404040"/>
                </a:solidFill>
                <a:latin typeface="Comic Sans MS" pitchFamily="66" charset="0"/>
                <a:cs typeface="Carlito"/>
              </a:rPr>
              <a:t>yerel </a:t>
            </a:r>
            <a:r>
              <a:rPr lang="tr-TR" spc="-5" dirty="0">
                <a:solidFill>
                  <a:srgbClr val="404040"/>
                </a:solidFill>
                <a:latin typeface="Comic Sans MS" pitchFamily="66" charset="0"/>
                <a:cs typeface="Carlito"/>
              </a:rPr>
              <a:t>ve </a:t>
            </a:r>
            <a:r>
              <a:rPr lang="tr-TR" spc="-20" dirty="0">
                <a:solidFill>
                  <a:srgbClr val="404040"/>
                </a:solidFill>
                <a:latin typeface="Comic Sans MS" pitchFamily="66" charset="0"/>
                <a:cs typeface="Carlito"/>
              </a:rPr>
              <a:t>özel </a:t>
            </a:r>
            <a:r>
              <a:rPr lang="tr-TR" spc="-10" dirty="0">
                <a:solidFill>
                  <a:srgbClr val="404040"/>
                </a:solidFill>
                <a:latin typeface="Comic Sans MS" pitchFamily="66" charset="0"/>
                <a:cs typeface="Carlito"/>
              </a:rPr>
              <a:t>hedeflere yönelik </a:t>
            </a:r>
            <a:r>
              <a:rPr lang="tr-TR" b="1" dirty="0">
                <a:solidFill>
                  <a:srgbClr val="404040"/>
                </a:solidFill>
                <a:latin typeface="Comic Sans MS" pitchFamily="66" charset="0"/>
                <a:cs typeface="Carlito"/>
              </a:rPr>
              <a:t>en az </a:t>
            </a:r>
            <a:r>
              <a:rPr lang="tr-TR" b="1" spc="-5" dirty="0">
                <a:solidFill>
                  <a:srgbClr val="404040"/>
                </a:solidFill>
                <a:latin typeface="Comic Sans MS" pitchFamily="66" charset="0"/>
                <a:cs typeface="Carlito"/>
              </a:rPr>
              <a:t>iki </a:t>
            </a:r>
            <a:r>
              <a:rPr lang="tr-TR" b="1" dirty="0">
                <a:solidFill>
                  <a:srgbClr val="404040"/>
                </a:solidFill>
                <a:latin typeface="Comic Sans MS" pitchFamily="66" charset="0"/>
                <a:cs typeface="Carlito"/>
              </a:rPr>
              <a:t>adet </a:t>
            </a:r>
            <a:r>
              <a:rPr lang="tr-TR" b="1" spc="-15" dirty="0">
                <a:solidFill>
                  <a:srgbClr val="404040"/>
                </a:solidFill>
                <a:latin typeface="Comic Sans MS" pitchFamily="66" charset="0"/>
                <a:cs typeface="Carlito"/>
              </a:rPr>
              <a:t>Düzey </a:t>
            </a:r>
            <a:r>
              <a:rPr lang="tr-TR" b="1" dirty="0">
                <a:solidFill>
                  <a:srgbClr val="404040"/>
                </a:solidFill>
                <a:latin typeface="Comic Sans MS" pitchFamily="66" charset="0"/>
                <a:cs typeface="Carlito"/>
              </a:rPr>
              <a:t>1 </a:t>
            </a:r>
            <a:r>
              <a:rPr lang="tr-TR" b="1" spc="-15" dirty="0">
                <a:solidFill>
                  <a:srgbClr val="404040"/>
                </a:solidFill>
                <a:latin typeface="Comic Sans MS" pitchFamily="66" charset="0"/>
                <a:cs typeface="Carlito"/>
              </a:rPr>
              <a:t>Faaliyet </a:t>
            </a:r>
            <a:r>
              <a:rPr lang="tr-TR" b="1" dirty="0">
                <a:solidFill>
                  <a:srgbClr val="404040"/>
                </a:solidFill>
                <a:latin typeface="Comic Sans MS" pitchFamily="66" charset="0"/>
                <a:cs typeface="Carlito"/>
              </a:rPr>
              <a:t>yürütülmesi</a:t>
            </a:r>
            <a:r>
              <a:rPr lang="tr-TR" b="1" spc="340" dirty="0">
                <a:solidFill>
                  <a:srgbClr val="404040"/>
                </a:solidFill>
                <a:latin typeface="Comic Sans MS" pitchFamily="66" charset="0"/>
                <a:cs typeface="Carlito"/>
              </a:rPr>
              <a:t> </a:t>
            </a:r>
            <a:r>
              <a:rPr lang="tr-TR" b="1" spc="-25" dirty="0">
                <a:solidFill>
                  <a:srgbClr val="404040"/>
                </a:solidFill>
                <a:latin typeface="Comic Sans MS" pitchFamily="66" charset="0"/>
                <a:cs typeface="Carlito"/>
              </a:rPr>
              <a:t>zorunludur.</a:t>
            </a:r>
            <a:endParaRPr lang="tr-TR" b="1" dirty="0">
              <a:latin typeface="Comic Sans MS" pitchFamily="66" charset="0"/>
              <a:cs typeface="Carlito"/>
            </a:endParaRPr>
          </a:p>
          <a:p>
            <a:pPr marL="12700" algn="just">
              <a:lnSpc>
                <a:spcPct val="100000"/>
              </a:lnSpc>
              <a:spcBef>
                <a:spcPts val="100"/>
              </a:spcBef>
              <a:buSzPct val="150000"/>
              <a:buFont typeface="Wingdings" pitchFamily="2" charset="2"/>
              <a:buChar char="ü"/>
              <a:tabLst>
                <a:tab pos="354965" algn="l"/>
              </a:tabLst>
            </a:pPr>
            <a:endParaRPr lang="tr-TR" b="1" spc="-15" dirty="0" smtClean="0">
              <a:solidFill>
                <a:srgbClr val="404040"/>
              </a:solidFill>
              <a:latin typeface="Comic Sans MS" pitchFamily="66" charset="0"/>
              <a:cs typeface="Carlito"/>
            </a:endParaRPr>
          </a:p>
          <a:p>
            <a:pPr marL="12700" algn="just">
              <a:lnSpc>
                <a:spcPct val="100000"/>
              </a:lnSpc>
              <a:spcBef>
                <a:spcPts val="100"/>
              </a:spcBef>
              <a:buSzPct val="150000"/>
              <a:buFont typeface="Wingdings" pitchFamily="2" charset="2"/>
              <a:buChar char="ü"/>
              <a:tabLst>
                <a:tab pos="354965" algn="l"/>
              </a:tabLst>
            </a:pPr>
            <a:r>
              <a:rPr lang="tr-TR" b="1" spc="-15" dirty="0" smtClean="0">
                <a:solidFill>
                  <a:srgbClr val="404040"/>
                </a:solidFill>
                <a:latin typeface="Comic Sans MS" pitchFamily="66" charset="0"/>
                <a:cs typeface="Carlito"/>
              </a:rPr>
              <a:t>Veliler</a:t>
            </a:r>
            <a:r>
              <a:rPr lang="tr-TR" spc="-15" dirty="0" smtClean="0">
                <a:solidFill>
                  <a:srgbClr val="404040"/>
                </a:solidFill>
                <a:latin typeface="Comic Sans MS" pitchFamily="66" charset="0"/>
                <a:cs typeface="Carlito"/>
              </a:rPr>
              <a:t> </a:t>
            </a:r>
            <a:r>
              <a:rPr lang="tr-TR" spc="-10" dirty="0">
                <a:solidFill>
                  <a:srgbClr val="404040"/>
                </a:solidFill>
                <a:latin typeface="Comic Sans MS" pitchFamily="66" charset="0"/>
                <a:cs typeface="Carlito"/>
              </a:rPr>
              <a:t>için </a:t>
            </a:r>
            <a:r>
              <a:rPr lang="tr-TR" spc="-5" dirty="0">
                <a:solidFill>
                  <a:srgbClr val="404040"/>
                </a:solidFill>
                <a:latin typeface="Comic Sans MS" pitchFamily="66" charset="0"/>
                <a:cs typeface="Carlito"/>
              </a:rPr>
              <a:t>genel, </a:t>
            </a:r>
            <a:r>
              <a:rPr lang="tr-TR" spc="-10" dirty="0">
                <a:solidFill>
                  <a:srgbClr val="404040"/>
                </a:solidFill>
                <a:latin typeface="Comic Sans MS" pitchFamily="66" charset="0"/>
                <a:cs typeface="Carlito"/>
              </a:rPr>
              <a:t>yerel </a:t>
            </a:r>
            <a:r>
              <a:rPr lang="tr-TR" spc="-5" dirty="0">
                <a:solidFill>
                  <a:srgbClr val="404040"/>
                </a:solidFill>
                <a:latin typeface="Comic Sans MS" pitchFamily="66" charset="0"/>
                <a:cs typeface="Carlito"/>
              </a:rPr>
              <a:t>ve </a:t>
            </a:r>
            <a:r>
              <a:rPr lang="tr-TR" spc="-20" dirty="0">
                <a:solidFill>
                  <a:srgbClr val="404040"/>
                </a:solidFill>
                <a:latin typeface="Comic Sans MS" pitchFamily="66" charset="0"/>
                <a:cs typeface="Carlito"/>
              </a:rPr>
              <a:t>özel </a:t>
            </a:r>
            <a:r>
              <a:rPr lang="tr-TR" spc="-10" dirty="0">
                <a:solidFill>
                  <a:srgbClr val="404040"/>
                </a:solidFill>
                <a:latin typeface="Comic Sans MS" pitchFamily="66" charset="0"/>
                <a:cs typeface="Carlito"/>
              </a:rPr>
              <a:t>hedeflere yönelik </a:t>
            </a:r>
            <a:r>
              <a:rPr lang="tr-TR" b="1" dirty="0">
                <a:solidFill>
                  <a:srgbClr val="404040"/>
                </a:solidFill>
                <a:latin typeface="Comic Sans MS" pitchFamily="66" charset="0"/>
                <a:cs typeface="Carlito"/>
              </a:rPr>
              <a:t>en az </a:t>
            </a:r>
            <a:r>
              <a:rPr lang="tr-TR" b="1" spc="-5" dirty="0">
                <a:solidFill>
                  <a:srgbClr val="404040"/>
                </a:solidFill>
                <a:latin typeface="Comic Sans MS" pitchFamily="66" charset="0"/>
                <a:cs typeface="Carlito"/>
              </a:rPr>
              <a:t>iki </a:t>
            </a:r>
            <a:r>
              <a:rPr lang="tr-TR" b="1" dirty="0">
                <a:solidFill>
                  <a:srgbClr val="404040"/>
                </a:solidFill>
                <a:latin typeface="Comic Sans MS" pitchFamily="66" charset="0"/>
                <a:cs typeface="Carlito"/>
              </a:rPr>
              <a:t>adet </a:t>
            </a:r>
            <a:r>
              <a:rPr lang="tr-TR" b="1" spc="-15" dirty="0">
                <a:solidFill>
                  <a:srgbClr val="404040"/>
                </a:solidFill>
                <a:latin typeface="Comic Sans MS" pitchFamily="66" charset="0"/>
                <a:cs typeface="Carlito"/>
              </a:rPr>
              <a:t>Düzey </a:t>
            </a:r>
            <a:r>
              <a:rPr lang="tr-TR" b="1" dirty="0">
                <a:solidFill>
                  <a:srgbClr val="404040"/>
                </a:solidFill>
                <a:latin typeface="Comic Sans MS" pitchFamily="66" charset="0"/>
                <a:cs typeface="Carlito"/>
              </a:rPr>
              <a:t>1 </a:t>
            </a:r>
            <a:r>
              <a:rPr lang="tr-TR" b="1" spc="-15" dirty="0">
                <a:solidFill>
                  <a:srgbClr val="404040"/>
                </a:solidFill>
                <a:latin typeface="Comic Sans MS" pitchFamily="66" charset="0"/>
                <a:cs typeface="Carlito"/>
              </a:rPr>
              <a:t>Faaliyet </a:t>
            </a:r>
            <a:r>
              <a:rPr lang="tr-TR" b="1" dirty="0">
                <a:solidFill>
                  <a:srgbClr val="404040"/>
                </a:solidFill>
                <a:latin typeface="Comic Sans MS" pitchFamily="66" charset="0"/>
                <a:cs typeface="Carlito"/>
              </a:rPr>
              <a:t>yürütülmesi zorunludur</a:t>
            </a:r>
            <a:r>
              <a:rPr lang="tr-TR" spc="-25" dirty="0">
                <a:solidFill>
                  <a:srgbClr val="404040"/>
                </a:solidFill>
                <a:latin typeface="Comic Sans MS" pitchFamily="66" charset="0"/>
                <a:cs typeface="Carlito"/>
              </a:rPr>
              <a:t>.</a:t>
            </a:r>
            <a:endParaRPr lang="tr-TR" dirty="0">
              <a:latin typeface="Comic Sans MS" pitchFamily="66" charset="0"/>
              <a:cs typeface="Carlito"/>
            </a:endParaRPr>
          </a:p>
          <a:p>
            <a:pPr algn="just">
              <a:lnSpc>
                <a:spcPct val="100000"/>
              </a:lnSpc>
              <a:buSzPct val="150000"/>
              <a:buFont typeface="Wingdings" pitchFamily="2" charset="2"/>
              <a:buChar char="ü"/>
            </a:pPr>
            <a:endParaRPr lang="tr-TR" dirty="0">
              <a:latin typeface="Comic Sans MS" pitchFamily="66" charset="0"/>
              <a:cs typeface="Carlito"/>
            </a:endParaRPr>
          </a:p>
          <a:p>
            <a:pPr algn="just">
              <a:lnSpc>
                <a:spcPct val="100000"/>
              </a:lnSpc>
              <a:buSzPct val="150000"/>
              <a:buFont typeface="Wingdings" pitchFamily="2" charset="2"/>
              <a:buChar char="ü"/>
            </a:pPr>
            <a:endParaRPr lang="tr-TR" dirty="0">
              <a:latin typeface="Comic Sans MS" pitchFamily="66" charset="0"/>
              <a:cs typeface="Carlito"/>
            </a:endParaRPr>
          </a:p>
          <a:p>
            <a:pPr marL="12700" algn="just">
              <a:lnSpc>
                <a:spcPct val="100000"/>
              </a:lnSpc>
              <a:buSzPct val="150000"/>
              <a:buFont typeface="Wingdings" pitchFamily="2" charset="2"/>
              <a:buChar char="ü"/>
              <a:tabLst>
                <a:tab pos="354965" algn="l"/>
              </a:tabLst>
            </a:pPr>
            <a:r>
              <a:rPr lang="tr-TR" b="1" spc="-5" dirty="0">
                <a:solidFill>
                  <a:srgbClr val="404040"/>
                </a:solidFill>
                <a:latin typeface="Comic Sans MS" pitchFamily="66" charset="0"/>
                <a:cs typeface="Carlito"/>
              </a:rPr>
              <a:t>Öğretmenler</a:t>
            </a:r>
            <a:r>
              <a:rPr lang="tr-TR" b="1" spc="65" dirty="0">
                <a:solidFill>
                  <a:srgbClr val="404040"/>
                </a:solidFill>
                <a:latin typeface="Comic Sans MS" pitchFamily="66" charset="0"/>
                <a:cs typeface="Carlito"/>
              </a:rPr>
              <a:t> </a:t>
            </a:r>
            <a:r>
              <a:rPr lang="tr-TR" dirty="0">
                <a:solidFill>
                  <a:srgbClr val="404040"/>
                </a:solidFill>
                <a:latin typeface="Comic Sans MS" pitchFamily="66" charset="0"/>
                <a:cs typeface="Carlito"/>
              </a:rPr>
              <a:t>için</a:t>
            </a:r>
            <a:r>
              <a:rPr lang="tr-TR" spc="70"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genel,</a:t>
            </a:r>
            <a:r>
              <a:rPr lang="tr-TR" spc="5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yerel</a:t>
            </a:r>
            <a:r>
              <a:rPr lang="tr-TR" spc="85"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ve</a:t>
            </a:r>
            <a:r>
              <a:rPr lang="tr-TR" spc="70" dirty="0">
                <a:solidFill>
                  <a:srgbClr val="404040"/>
                </a:solidFill>
                <a:latin typeface="Comic Sans MS" pitchFamily="66" charset="0"/>
                <a:cs typeface="Carlito"/>
              </a:rPr>
              <a:t> </a:t>
            </a:r>
            <a:r>
              <a:rPr lang="tr-TR" spc="-20" dirty="0">
                <a:solidFill>
                  <a:srgbClr val="404040"/>
                </a:solidFill>
                <a:latin typeface="Comic Sans MS" pitchFamily="66" charset="0"/>
                <a:cs typeface="Carlito"/>
              </a:rPr>
              <a:t>özel</a:t>
            </a:r>
            <a:r>
              <a:rPr lang="tr-TR" spc="8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hedeflere</a:t>
            </a:r>
            <a:r>
              <a:rPr lang="tr-TR" spc="7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yönelik</a:t>
            </a:r>
            <a:r>
              <a:rPr lang="tr-TR" spc="75" dirty="0">
                <a:solidFill>
                  <a:srgbClr val="404040"/>
                </a:solidFill>
                <a:latin typeface="Comic Sans MS" pitchFamily="66" charset="0"/>
                <a:cs typeface="Carlito"/>
              </a:rPr>
              <a:t> </a:t>
            </a:r>
            <a:r>
              <a:rPr lang="tr-TR" b="1" dirty="0">
                <a:solidFill>
                  <a:srgbClr val="404040"/>
                </a:solidFill>
                <a:latin typeface="Comic Sans MS" pitchFamily="66" charset="0"/>
                <a:cs typeface="Carlito"/>
              </a:rPr>
              <a:t>en</a:t>
            </a:r>
            <a:r>
              <a:rPr lang="tr-TR" b="1" spc="60" dirty="0">
                <a:solidFill>
                  <a:srgbClr val="404040"/>
                </a:solidFill>
                <a:latin typeface="Comic Sans MS" pitchFamily="66" charset="0"/>
                <a:cs typeface="Carlito"/>
              </a:rPr>
              <a:t> </a:t>
            </a:r>
            <a:r>
              <a:rPr lang="tr-TR" b="1" spc="5" dirty="0">
                <a:solidFill>
                  <a:srgbClr val="404040"/>
                </a:solidFill>
                <a:latin typeface="Comic Sans MS" pitchFamily="66" charset="0"/>
                <a:cs typeface="Carlito"/>
              </a:rPr>
              <a:t>az</a:t>
            </a:r>
            <a:r>
              <a:rPr lang="tr-TR" b="1" spc="55" dirty="0">
                <a:solidFill>
                  <a:srgbClr val="404040"/>
                </a:solidFill>
                <a:latin typeface="Comic Sans MS" pitchFamily="66" charset="0"/>
                <a:cs typeface="Carlito"/>
              </a:rPr>
              <a:t> </a:t>
            </a:r>
            <a:r>
              <a:rPr lang="tr-TR" b="1" spc="-5" dirty="0">
                <a:solidFill>
                  <a:srgbClr val="404040"/>
                </a:solidFill>
                <a:latin typeface="Comic Sans MS" pitchFamily="66" charset="0"/>
                <a:cs typeface="Carlito"/>
              </a:rPr>
              <a:t>bir</a:t>
            </a:r>
            <a:r>
              <a:rPr lang="tr-TR" b="1" spc="60" dirty="0">
                <a:solidFill>
                  <a:srgbClr val="404040"/>
                </a:solidFill>
                <a:latin typeface="Comic Sans MS" pitchFamily="66" charset="0"/>
                <a:cs typeface="Carlito"/>
              </a:rPr>
              <a:t> </a:t>
            </a:r>
            <a:r>
              <a:rPr lang="tr-TR" b="1" dirty="0">
                <a:solidFill>
                  <a:srgbClr val="404040"/>
                </a:solidFill>
                <a:latin typeface="Comic Sans MS" pitchFamily="66" charset="0"/>
                <a:cs typeface="Carlito"/>
              </a:rPr>
              <a:t>adet</a:t>
            </a:r>
            <a:r>
              <a:rPr lang="tr-TR" b="1" spc="70" dirty="0">
                <a:solidFill>
                  <a:srgbClr val="404040"/>
                </a:solidFill>
                <a:latin typeface="Comic Sans MS" pitchFamily="66" charset="0"/>
                <a:cs typeface="Carlito"/>
              </a:rPr>
              <a:t> </a:t>
            </a:r>
            <a:r>
              <a:rPr lang="tr-TR" b="1" spc="-10" dirty="0">
                <a:solidFill>
                  <a:srgbClr val="404040"/>
                </a:solidFill>
                <a:latin typeface="Comic Sans MS" pitchFamily="66" charset="0"/>
                <a:cs typeface="Carlito"/>
              </a:rPr>
              <a:t>Düzey</a:t>
            </a:r>
            <a:r>
              <a:rPr lang="tr-TR" b="1" spc="75" dirty="0">
                <a:solidFill>
                  <a:srgbClr val="404040"/>
                </a:solidFill>
                <a:latin typeface="Comic Sans MS" pitchFamily="66" charset="0"/>
                <a:cs typeface="Carlito"/>
              </a:rPr>
              <a:t> </a:t>
            </a:r>
            <a:r>
              <a:rPr lang="tr-TR" b="1" dirty="0">
                <a:solidFill>
                  <a:srgbClr val="404040"/>
                </a:solidFill>
                <a:latin typeface="Comic Sans MS" pitchFamily="66" charset="0"/>
                <a:cs typeface="Carlito"/>
              </a:rPr>
              <a:t>1</a:t>
            </a:r>
            <a:r>
              <a:rPr lang="tr-TR" b="1" spc="65" dirty="0">
                <a:solidFill>
                  <a:srgbClr val="404040"/>
                </a:solidFill>
                <a:latin typeface="Comic Sans MS" pitchFamily="66" charset="0"/>
                <a:cs typeface="Carlito"/>
              </a:rPr>
              <a:t> </a:t>
            </a:r>
            <a:r>
              <a:rPr lang="tr-TR" b="1" spc="-15" dirty="0">
                <a:solidFill>
                  <a:srgbClr val="404040"/>
                </a:solidFill>
                <a:latin typeface="Comic Sans MS" pitchFamily="66" charset="0"/>
                <a:cs typeface="Carlito"/>
              </a:rPr>
              <a:t>Faaliyet</a:t>
            </a:r>
            <a:r>
              <a:rPr lang="tr-TR" b="1" spc="80" dirty="0">
                <a:solidFill>
                  <a:srgbClr val="404040"/>
                </a:solidFill>
                <a:latin typeface="Comic Sans MS" pitchFamily="66" charset="0"/>
                <a:cs typeface="Carlito"/>
              </a:rPr>
              <a:t> </a:t>
            </a:r>
            <a:r>
              <a:rPr lang="tr-TR" b="1" dirty="0">
                <a:solidFill>
                  <a:srgbClr val="404040"/>
                </a:solidFill>
                <a:latin typeface="Comic Sans MS" pitchFamily="66" charset="0"/>
                <a:cs typeface="Carlito"/>
              </a:rPr>
              <a:t>yürütülmesi</a:t>
            </a:r>
            <a:r>
              <a:rPr lang="tr-TR" b="1" dirty="0" smtClean="0">
                <a:latin typeface="Comic Sans MS" pitchFamily="66" charset="0"/>
                <a:cs typeface="Carlito"/>
              </a:rPr>
              <a:t> </a:t>
            </a:r>
            <a:r>
              <a:rPr lang="tr-TR" b="1" spc="-25" dirty="0">
                <a:solidFill>
                  <a:srgbClr val="404040"/>
                </a:solidFill>
                <a:latin typeface="Comic Sans MS" pitchFamily="66" charset="0"/>
                <a:cs typeface="Carlito"/>
              </a:rPr>
              <a:t>zorunludur.</a:t>
            </a:r>
            <a:endParaRPr lang="tr-TR" b="1" dirty="0">
              <a:latin typeface="Comic Sans MS" pitchFamily="66" charset="0"/>
              <a:cs typeface="Carlito"/>
            </a:endParaRPr>
          </a:p>
          <a:p>
            <a:pPr algn="just">
              <a:lnSpc>
                <a:spcPct val="100000"/>
              </a:lnSpc>
              <a:buSzPct val="150000"/>
              <a:buFont typeface="Wingdings" pitchFamily="2" charset="2"/>
              <a:buChar char="ü"/>
            </a:pPr>
            <a:endParaRPr lang="tr-TR" dirty="0">
              <a:latin typeface="Comic Sans MS" pitchFamily="66" charset="0"/>
              <a:cs typeface="Carlito"/>
            </a:endParaRPr>
          </a:p>
          <a:p>
            <a:pPr algn="just">
              <a:lnSpc>
                <a:spcPct val="100000"/>
              </a:lnSpc>
              <a:buSzPct val="150000"/>
              <a:buFont typeface="Wingdings" pitchFamily="2" charset="2"/>
              <a:buChar char="ü"/>
            </a:pPr>
            <a:endParaRPr lang="tr-TR" dirty="0">
              <a:latin typeface="Comic Sans MS" pitchFamily="66" charset="0"/>
              <a:cs typeface="Carlito"/>
            </a:endParaRPr>
          </a:p>
          <a:p>
            <a:pPr marL="12700" algn="just">
              <a:lnSpc>
                <a:spcPct val="100000"/>
              </a:lnSpc>
              <a:buSzPct val="150000"/>
              <a:buFont typeface="Wingdings" pitchFamily="2" charset="2"/>
              <a:buChar char="ü"/>
              <a:tabLst>
                <a:tab pos="354965" algn="l"/>
              </a:tabLst>
            </a:pPr>
            <a:r>
              <a:rPr lang="tr-TR" spc="-15" dirty="0">
                <a:solidFill>
                  <a:srgbClr val="404040"/>
                </a:solidFill>
                <a:latin typeface="Comic Sans MS" pitchFamily="66" charset="0"/>
                <a:cs typeface="Carlito"/>
              </a:rPr>
              <a:t>Düzey</a:t>
            </a:r>
            <a:r>
              <a:rPr lang="tr-TR" spc="55" dirty="0">
                <a:solidFill>
                  <a:srgbClr val="404040"/>
                </a:solidFill>
                <a:latin typeface="Comic Sans MS" pitchFamily="66" charset="0"/>
                <a:cs typeface="Carlito"/>
              </a:rPr>
              <a:t> </a:t>
            </a:r>
            <a:r>
              <a:rPr lang="tr-TR" dirty="0">
                <a:solidFill>
                  <a:srgbClr val="404040"/>
                </a:solidFill>
                <a:latin typeface="Comic Sans MS" pitchFamily="66" charset="0"/>
                <a:cs typeface="Carlito"/>
              </a:rPr>
              <a:t>2</a:t>
            </a:r>
            <a:r>
              <a:rPr lang="tr-TR" spc="40"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ve</a:t>
            </a:r>
            <a:r>
              <a:rPr lang="tr-TR" spc="60" dirty="0">
                <a:solidFill>
                  <a:srgbClr val="404040"/>
                </a:solidFill>
                <a:latin typeface="Comic Sans MS" pitchFamily="66" charset="0"/>
                <a:cs typeface="Carlito"/>
              </a:rPr>
              <a:t> </a:t>
            </a:r>
            <a:r>
              <a:rPr lang="tr-TR" dirty="0">
                <a:solidFill>
                  <a:srgbClr val="404040"/>
                </a:solidFill>
                <a:latin typeface="Comic Sans MS" pitchFamily="66" charset="0"/>
                <a:cs typeface="Carlito"/>
              </a:rPr>
              <a:t>3</a:t>
            </a:r>
            <a:r>
              <a:rPr lang="tr-TR" spc="40" dirty="0">
                <a:solidFill>
                  <a:srgbClr val="404040"/>
                </a:solidFill>
                <a:latin typeface="Comic Sans MS" pitchFamily="66" charset="0"/>
                <a:cs typeface="Carlito"/>
              </a:rPr>
              <a:t> </a:t>
            </a:r>
            <a:r>
              <a:rPr lang="tr-TR" spc="-15" dirty="0">
                <a:solidFill>
                  <a:srgbClr val="404040"/>
                </a:solidFill>
                <a:latin typeface="Comic Sans MS" pitchFamily="66" charset="0"/>
                <a:cs typeface="Carlito"/>
              </a:rPr>
              <a:t>Faaliyet</a:t>
            </a:r>
            <a:r>
              <a:rPr lang="tr-TR" spc="60" dirty="0">
                <a:solidFill>
                  <a:srgbClr val="404040"/>
                </a:solidFill>
                <a:latin typeface="Comic Sans MS" pitchFamily="66" charset="0"/>
                <a:cs typeface="Carlito"/>
              </a:rPr>
              <a:t> </a:t>
            </a:r>
            <a:r>
              <a:rPr lang="tr-TR" dirty="0">
                <a:solidFill>
                  <a:srgbClr val="404040"/>
                </a:solidFill>
                <a:latin typeface="Comic Sans MS" pitchFamily="66" charset="0"/>
                <a:cs typeface="Carlito"/>
              </a:rPr>
              <a:t>yürütülmesi</a:t>
            </a:r>
            <a:r>
              <a:rPr lang="tr-TR" spc="3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zorunlu</a:t>
            </a:r>
            <a:r>
              <a:rPr lang="tr-TR" spc="60"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olmayıp</a:t>
            </a:r>
            <a:r>
              <a:rPr lang="tr-TR" spc="5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okulun</a:t>
            </a:r>
            <a:r>
              <a:rPr lang="tr-TR" spc="5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imkan</a:t>
            </a:r>
            <a:r>
              <a:rPr lang="tr-TR" spc="5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ve</a:t>
            </a:r>
            <a:r>
              <a:rPr lang="tr-TR" spc="60"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şartları</a:t>
            </a:r>
            <a:r>
              <a:rPr lang="tr-TR" spc="40"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doğrultusunda</a:t>
            </a:r>
            <a:r>
              <a:rPr lang="tr-TR" spc="70"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planlama</a:t>
            </a:r>
            <a:r>
              <a:rPr lang="tr-TR" dirty="0" smtClean="0">
                <a:latin typeface="Comic Sans MS" pitchFamily="66" charset="0"/>
                <a:cs typeface="Carlito"/>
              </a:rPr>
              <a:t> </a:t>
            </a:r>
            <a:r>
              <a:rPr lang="tr-TR" spc="-20" dirty="0">
                <a:solidFill>
                  <a:srgbClr val="404040"/>
                </a:solidFill>
                <a:latin typeface="Comic Sans MS" pitchFamily="66" charset="0"/>
                <a:cs typeface="Carlito"/>
              </a:rPr>
              <a:t>yapılabilir.</a:t>
            </a:r>
          </a:p>
          <a:p>
            <a:pPr algn="just">
              <a:lnSpc>
                <a:spcPct val="100000"/>
              </a:lnSpc>
              <a:spcBef>
                <a:spcPts val="25"/>
              </a:spcBef>
              <a:buSzPct val="150000"/>
              <a:buFont typeface="Wingdings" pitchFamily="2" charset="2"/>
              <a:buChar char="ü"/>
            </a:pPr>
            <a:endParaRPr lang="tr-TR" dirty="0" smtClean="0">
              <a:solidFill>
                <a:srgbClr val="404040"/>
              </a:solidFill>
              <a:latin typeface="Comic Sans MS" pitchFamily="66" charset="0"/>
              <a:cs typeface="Carlito"/>
            </a:endParaRPr>
          </a:p>
          <a:p>
            <a:pPr marL="12700" algn="just">
              <a:lnSpc>
                <a:spcPct val="100000"/>
              </a:lnSpc>
              <a:buSzPct val="150000"/>
              <a:buFont typeface="Wingdings" pitchFamily="2" charset="2"/>
              <a:buChar char="ü"/>
              <a:tabLst>
                <a:tab pos="354965" algn="l"/>
              </a:tabLst>
            </a:pPr>
            <a:endParaRPr sz="1800">
              <a:latin typeface="Comic Sans MS" pitchFamily="66" charset="0"/>
              <a:cs typeface="Carlito"/>
            </a:endParaRPr>
          </a:p>
        </p:txBody>
      </p:sp>
      <p:sp>
        <p:nvSpPr>
          <p:cNvPr id="6" name="object 2"/>
          <p:cNvSpPr txBox="1">
            <a:spLocks/>
          </p:cNvSpPr>
          <p:nvPr/>
        </p:nvSpPr>
        <p:spPr>
          <a:xfrm>
            <a:off x="304800" y="685800"/>
            <a:ext cx="11430000" cy="1120820"/>
          </a:xfrm>
          <a:prstGeom prst="rect">
            <a:avLst/>
          </a:prstGeom>
        </p:spPr>
        <p:txBody>
          <a:bodyPr vert="horz" wrap="square" lIns="0" tIns="12700" rIns="0" bIns="0" rtlCol="0" anchor="b">
            <a:spAutoFit/>
          </a:bodyPr>
          <a:lstStyle/>
          <a:p>
            <a:pPr marL="12065" marR="5080" lvl="0" indent="3175" algn="ctr" defTabSz="914400" rtl="0" eaLnBrk="1" fontAlgn="auto" latinLnBrk="0" hangingPunct="1">
              <a:lnSpc>
                <a:spcPct val="100000"/>
              </a:lnSpc>
              <a:spcBef>
                <a:spcPts val="10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mn-lt"/>
                <a:ea typeface="+mj-ea"/>
                <a:cs typeface="Trebuchet MS"/>
              </a:rPr>
              <a:t>Okul</a:t>
            </a:r>
            <a:r>
              <a:rPr kumimoji="0" lang="tr-TR" sz="3600" b="1" i="0" u="none" strike="noStrike" kern="1200" cap="none" spc="0" normalizeH="0" noProof="0" dirty="0" smtClean="0">
                <a:ln>
                  <a:noFill/>
                </a:ln>
                <a:solidFill>
                  <a:schemeClr val="tx1"/>
                </a:solidFill>
                <a:effectLst/>
                <a:uLnTx/>
                <a:uFillTx/>
                <a:latin typeface="+mn-lt"/>
                <a:ea typeface="+mj-ea"/>
                <a:cs typeface="Trebuchet MS"/>
              </a:rPr>
              <a:t> Öncesi Kurum, İlkokul, Ortaokul ve Ortaöğretim Kurumları</a:t>
            </a:r>
            <a:endParaRPr kumimoji="0" lang="tr-TR" sz="3600" b="1" i="0" u="none" strike="noStrike" kern="1200" cap="none" spc="0" normalizeH="0" baseline="0" noProof="0" dirty="0">
              <a:ln>
                <a:noFill/>
              </a:ln>
              <a:solidFill>
                <a:schemeClr val="tx1"/>
              </a:solidFill>
              <a:effectLst/>
              <a:uLnTx/>
              <a:uFillTx/>
              <a:latin typeface="+mn-lt"/>
              <a:ea typeface="+mj-ea"/>
              <a:cs typeface="Trebuchet M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1066800" y="1828800"/>
            <a:ext cx="10287000" cy="2862322"/>
          </a:xfrm>
          <a:prstGeom prst="rect">
            <a:avLst/>
          </a:prstGeom>
        </p:spPr>
        <p:txBody>
          <a:bodyPr wrap="square">
            <a:spAutoFit/>
          </a:bodyPr>
          <a:lstStyle/>
          <a:p>
            <a:pPr>
              <a:lnSpc>
                <a:spcPct val="100000"/>
              </a:lnSpc>
              <a:buSzPct val="155000"/>
              <a:buFont typeface="Wingdings" pitchFamily="2" charset="2"/>
              <a:buChar char="Ø"/>
            </a:pPr>
            <a:endParaRPr lang="tr-TR" dirty="0" smtClean="0">
              <a:cs typeface="Carlito"/>
            </a:endParaRPr>
          </a:p>
          <a:p>
            <a:pPr>
              <a:lnSpc>
                <a:spcPct val="100000"/>
              </a:lnSpc>
              <a:spcBef>
                <a:spcPts val="25"/>
              </a:spcBef>
              <a:buSzPct val="155000"/>
              <a:buFont typeface="Wingdings" pitchFamily="2" charset="2"/>
              <a:buChar char="ü"/>
            </a:pPr>
            <a:r>
              <a:rPr lang="tr-TR" dirty="0" smtClean="0">
                <a:latin typeface="Comic Sans MS" pitchFamily="66" charset="0"/>
                <a:cs typeface="Carlito"/>
              </a:rPr>
              <a:t>Bazı öğrencilerin/sınıfların katıldığı Düzey 2 ve Düzey 3 Faaliyet yürütülmesi halinde bu faaliyetlere katılmayan öğrenciler için en az 2 adet Düzey 1 Faaliyet yürütülmesi zorunludur.</a:t>
            </a:r>
          </a:p>
          <a:p>
            <a:pPr>
              <a:lnSpc>
                <a:spcPct val="100000"/>
              </a:lnSpc>
              <a:spcBef>
                <a:spcPts val="25"/>
              </a:spcBef>
              <a:buSzPct val="155000"/>
              <a:buFont typeface="Wingdings" pitchFamily="2" charset="2"/>
              <a:buChar char="ü"/>
            </a:pPr>
            <a:endParaRPr lang="tr-TR" dirty="0" smtClean="0">
              <a:latin typeface="Comic Sans MS" pitchFamily="66" charset="0"/>
              <a:cs typeface="Carlito"/>
            </a:endParaRPr>
          </a:p>
          <a:p>
            <a:pPr>
              <a:lnSpc>
                <a:spcPct val="100000"/>
              </a:lnSpc>
              <a:spcBef>
                <a:spcPts val="25"/>
              </a:spcBef>
              <a:buSzPct val="155000"/>
              <a:buFont typeface="Wingdings" pitchFamily="2" charset="2"/>
              <a:buChar char="ü"/>
            </a:pPr>
            <a:r>
              <a:rPr lang="tr-TR" dirty="0" smtClean="0">
                <a:latin typeface="Comic Sans MS" pitchFamily="66" charset="0"/>
                <a:cs typeface="Carlito"/>
              </a:rPr>
              <a:t>Bazı velilerin katıldığı Düzey 2 Düzey 3 Faaliyet yürütülmesi halinde bu faaliyetlere katılmayan veliler için en az iki adet Düzey 1 Faaliyet yürütülmesi zorunludur.</a:t>
            </a:r>
          </a:p>
          <a:p>
            <a:pPr>
              <a:lnSpc>
                <a:spcPct val="100000"/>
              </a:lnSpc>
              <a:spcBef>
                <a:spcPts val="25"/>
              </a:spcBef>
              <a:buSzPct val="155000"/>
              <a:buFont typeface="Wingdings" pitchFamily="2" charset="2"/>
              <a:buChar char="ü"/>
            </a:pPr>
            <a:endParaRPr lang="tr-TR" dirty="0" smtClean="0">
              <a:latin typeface="Comic Sans MS" pitchFamily="66" charset="0"/>
              <a:cs typeface="Carlito"/>
            </a:endParaRPr>
          </a:p>
          <a:p>
            <a:pPr>
              <a:lnSpc>
                <a:spcPct val="100000"/>
              </a:lnSpc>
              <a:spcBef>
                <a:spcPts val="25"/>
              </a:spcBef>
              <a:buSzPct val="155000"/>
              <a:buFont typeface="Wingdings" pitchFamily="2" charset="2"/>
              <a:buChar char="ü"/>
            </a:pPr>
            <a:r>
              <a:rPr lang="tr-TR" dirty="0" smtClean="0">
                <a:latin typeface="Comic Sans MS" pitchFamily="66" charset="0"/>
                <a:cs typeface="Carlito"/>
              </a:rPr>
              <a:t>Bazı öğretmenlerin katıldığı Düzey 2 ve Düzey 3 Faaliyet yürütülmesi halinde bu faaliyetlere öğretmenler için en az bir adet Düzey 1 Faaliyet yürütülmesi zorunludur.</a:t>
            </a:r>
            <a:endParaRPr lang="tr-TR" dirty="0">
              <a:solidFill>
                <a:srgbClr val="404040"/>
              </a:solidFill>
              <a:cs typeface="Carlito"/>
            </a:endParaRPr>
          </a:p>
          <a:p>
            <a:pPr>
              <a:lnSpc>
                <a:spcPct val="100000"/>
              </a:lnSpc>
              <a:spcBef>
                <a:spcPts val="25"/>
              </a:spcBef>
              <a:buSzPct val="155000"/>
              <a:buFont typeface="Wingdings" pitchFamily="2" charset="2"/>
              <a:buChar char="Ø"/>
            </a:pPr>
            <a:endParaRPr lang="tr-TR" dirty="0" smtClean="0">
              <a:latin typeface="Comic Sans MS" pitchFamily="66" charset="0"/>
              <a:cs typeface="Carlito"/>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2209800"/>
            <a:ext cx="10393680" cy="3260508"/>
          </a:xfrm>
          <a:prstGeom prst="rect">
            <a:avLst/>
          </a:prstGeom>
        </p:spPr>
        <p:txBody>
          <a:bodyPr vert="horz" wrap="square" lIns="0" tIns="150495" rIns="0" bIns="0" rtlCol="0">
            <a:spAutoFit/>
          </a:bodyPr>
          <a:lstStyle/>
          <a:p>
            <a:pPr marL="12700">
              <a:lnSpc>
                <a:spcPct val="100000"/>
              </a:lnSpc>
              <a:spcBef>
                <a:spcPts val="1185"/>
              </a:spcBef>
              <a:buSzPct val="150000"/>
              <a:buFont typeface="Wingdings" pitchFamily="2" charset="2"/>
              <a:buChar char="ü"/>
              <a:tabLst>
                <a:tab pos="354965" algn="l"/>
              </a:tabLst>
            </a:pPr>
            <a:r>
              <a:rPr sz="1800" spc="-10" smtClean="0">
                <a:solidFill>
                  <a:srgbClr val="FF0000"/>
                </a:solidFill>
                <a:latin typeface="Comic Sans MS" pitchFamily="66" charset="0"/>
                <a:cs typeface="Carlito"/>
              </a:rPr>
              <a:t>Rehber </a:t>
            </a:r>
            <a:r>
              <a:rPr sz="1800" spc="-10" dirty="0">
                <a:solidFill>
                  <a:srgbClr val="FF0000"/>
                </a:solidFill>
                <a:latin typeface="Comic Sans MS" pitchFamily="66" charset="0"/>
                <a:cs typeface="Carlito"/>
              </a:rPr>
              <a:t>öğretmen/psikolojik </a:t>
            </a:r>
            <a:r>
              <a:rPr sz="1800" spc="-5" dirty="0">
                <a:solidFill>
                  <a:srgbClr val="FF0000"/>
                </a:solidFill>
                <a:latin typeface="Comic Sans MS" pitchFamily="66" charset="0"/>
                <a:cs typeface="Carlito"/>
              </a:rPr>
              <a:t>danışmanı </a:t>
            </a:r>
            <a:r>
              <a:rPr sz="1800" spc="-10" dirty="0">
                <a:solidFill>
                  <a:srgbClr val="FF0000"/>
                </a:solidFill>
                <a:latin typeface="Comic Sans MS" pitchFamily="66" charset="0"/>
                <a:cs typeface="Carlito"/>
              </a:rPr>
              <a:t>bulunmayan </a:t>
            </a:r>
            <a:r>
              <a:rPr sz="1800" spc="-5" dirty="0">
                <a:solidFill>
                  <a:srgbClr val="FF0000"/>
                </a:solidFill>
                <a:latin typeface="Comic Sans MS" pitchFamily="66" charset="0"/>
                <a:cs typeface="Carlito"/>
              </a:rPr>
              <a:t>eğitim </a:t>
            </a:r>
            <a:r>
              <a:rPr sz="1800" spc="-10" dirty="0">
                <a:solidFill>
                  <a:srgbClr val="FF0000"/>
                </a:solidFill>
                <a:latin typeface="Comic Sans MS" pitchFamily="66" charset="0"/>
                <a:cs typeface="Carlito"/>
              </a:rPr>
              <a:t>kurumlarında </a:t>
            </a:r>
            <a:r>
              <a:rPr sz="1800" spc="-5" dirty="0">
                <a:solidFill>
                  <a:srgbClr val="404040"/>
                </a:solidFill>
                <a:latin typeface="Comic Sans MS" pitchFamily="66" charset="0"/>
                <a:cs typeface="Carlito"/>
              </a:rPr>
              <a:t>genel </a:t>
            </a:r>
            <a:r>
              <a:rPr sz="1800" spc="-10" dirty="0">
                <a:solidFill>
                  <a:srgbClr val="404040"/>
                </a:solidFill>
                <a:latin typeface="Comic Sans MS" pitchFamily="66" charset="0"/>
                <a:cs typeface="Carlito"/>
              </a:rPr>
              <a:t>ve yerel </a:t>
            </a:r>
            <a:r>
              <a:rPr sz="1800" spc="-5">
                <a:solidFill>
                  <a:srgbClr val="404040"/>
                </a:solidFill>
                <a:latin typeface="Comic Sans MS" pitchFamily="66" charset="0"/>
                <a:cs typeface="Carlito"/>
              </a:rPr>
              <a:t>hedeflere</a:t>
            </a:r>
            <a:r>
              <a:rPr sz="1800" spc="295">
                <a:solidFill>
                  <a:srgbClr val="404040"/>
                </a:solidFill>
                <a:latin typeface="Comic Sans MS" pitchFamily="66" charset="0"/>
                <a:cs typeface="Carlito"/>
              </a:rPr>
              <a:t> </a:t>
            </a:r>
            <a:r>
              <a:rPr sz="1800" spc="-5" smtClean="0">
                <a:solidFill>
                  <a:srgbClr val="404040"/>
                </a:solidFill>
                <a:latin typeface="Comic Sans MS" pitchFamily="66" charset="0"/>
                <a:cs typeface="Carlito"/>
              </a:rPr>
              <a:t>ait</a:t>
            </a:r>
            <a:r>
              <a:rPr lang="tr-TR" dirty="0">
                <a:latin typeface="Comic Sans MS" pitchFamily="66" charset="0"/>
                <a:cs typeface="Carlito"/>
              </a:rPr>
              <a:t> </a:t>
            </a:r>
            <a:r>
              <a:rPr sz="1800" spc="-5" smtClean="0">
                <a:solidFill>
                  <a:srgbClr val="404040"/>
                </a:solidFill>
                <a:latin typeface="Comic Sans MS" pitchFamily="66" charset="0"/>
                <a:cs typeface="Carlito"/>
              </a:rPr>
              <a:t>çalışmalar </a:t>
            </a:r>
            <a:r>
              <a:rPr sz="1800" dirty="0">
                <a:solidFill>
                  <a:srgbClr val="FF0000"/>
                </a:solidFill>
                <a:latin typeface="Comic Sans MS" pitchFamily="66" charset="0"/>
                <a:cs typeface="Carlito"/>
              </a:rPr>
              <a:t>RAM</a:t>
            </a:r>
            <a:r>
              <a:rPr sz="1800" dirty="0">
                <a:solidFill>
                  <a:srgbClr val="404040"/>
                </a:solidFill>
                <a:latin typeface="Comic Sans MS" pitchFamily="66" charset="0"/>
                <a:cs typeface="Carlito"/>
              </a:rPr>
              <a:t> </a:t>
            </a:r>
            <a:r>
              <a:rPr sz="1800" spc="-15" dirty="0">
                <a:solidFill>
                  <a:srgbClr val="404040"/>
                </a:solidFill>
                <a:latin typeface="Comic Sans MS" pitchFamily="66" charset="0"/>
                <a:cs typeface="Carlito"/>
              </a:rPr>
              <a:t>tarafından</a:t>
            </a:r>
            <a:r>
              <a:rPr sz="1800" spc="25" dirty="0">
                <a:solidFill>
                  <a:srgbClr val="404040"/>
                </a:solidFill>
                <a:latin typeface="Comic Sans MS" pitchFamily="66" charset="0"/>
                <a:cs typeface="Carlito"/>
              </a:rPr>
              <a:t> </a:t>
            </a:r>
            <a:r>
              <a:rPr sz="1800" spc="-15">
                <a:solidFill>
                  <a:srgbClr val="404040"/>
                </a:solidFill>
                <a:latin typeface="Comic Sans MS" pitchFamily="66" charset="0"/>
                <a:cs typeface="Carlito"/>
              </a:rPr>
              <a:t>yürütülecektir</a:t>
            </a:r>
            <a:r>
              <a:rPr sz="1800" spc="-15" smtClean="0">
                <a:solidFill>
                  <a:srgbClr val="404040"/>
                </a:solidFill>
                <a:latin typeface="Comic Sans MS" pitchFamily="66" charset="0"/>
                <a:cs typeface="Carlito"/>
              </a:rPr>
              <a:t>.</a:t>
            </a:r>
            <a:endParaRPr lang="tr-TR" sz="1800" spc="-15" dirty="0" smtClean="0">
              <a:solidFill>
                <a:srgbClr val="404040"/>
              </a:solidFill>
              <a:latin typeface="Comic Sans MS" pitchFamily="66" charset="0"/>
              <a:cs typeface="Carlito"/>
            </a:endParaRPr>
          </a:p>
          <a:p>
            <a:pPr marL="12700">
              <a:lnSpc>
                <a:spcPct val="100000"/>
              </a:lnSpc>
              <a:spcBef>
                <a:spcPts val="1185"/>
              </a:spcBef>
              <a:buSzPct val="150000"/>
              <a:buFont typeface="Wingdings" pitchFamily="2" charset="2"/>
              <a:buChar char="ü"/>
              <a:tabLst>
                <a:tab pos="354965" algn="l"/>
              </a:tabLst>
            </a:pPr>
            <a:r>
              <a:rPr lang="tr-TR" spc="-10" dirty="0">
                <a:solidFill>
                  <a:srgbClr val="00B050"/>
                </a:solidFill>
                <a:latin typeface="Comic Sans MS" pitchFamily="66" charset="0"/>
                <a:cs typeface="Carlito"/>
              </a:rPr>
              <a:t>Öğrenciler için </a:t>
            </a:r>
            <a:r>
              <a:rPr lang="tr-TR" spc="-5" dirty="0">
                <a:solidFill>
                  <a:srgbClr val="00B050"/>
                </a:solidFill>
                <a:latin typeface="Comic Sans MS" pitchFamily="66" charset="0"/>
                <a:cs typeface="Carlito"/>
              </a:rPr>
              <a:t>genel, </a:t>
            </a:r>
            <a:r>
              <a:rPr lang="tr-TR" spc="-10" dirty="0">
                <a:solidFill>
                  <a:srgbClr val="00B050"/>
                </a:solidFill>
                <a:latin typeface="Comic Sans MS" pitchFamily="66" charset="0"/>
                <a:cs typeface="Carlito"/>
              </a:rPr>
              <a:t>yerel </a:t>
            </a:r>
            <a:r>
              <a:rPr lang="tr-TR" spc="-5" dirty="0">
                <a:solidFill>
                  <a:srgbClr val="00B050"/>
                </a:solidFill>
                <a:latin typeface="Comic Sans MS" pitchFamily="66" charset="0"/>
                <a:cs typeface="Carlito"/>
              </a:rPr>
              <a:t>ve </a:t>
            </a:r>
            <a:r>
              <a:rPr lang="tr-TR" spc="-20" dirty="0">
                <a:solidFill>
                  <a:srgbClr val="00B050"/>
                </a:solidFill>
                <a:latin typeface="Comic Sans MS" pitchFamily="66" charset="0"/>
                <a:cs typeface="Carlito"/>
              </a:rPr>
              <a:t>özel </a:t>
            </a:r>
            <a:r>
              <a:rPr lang="tr-TR" spc="-10" dirty="0">
                <a:solidFill>
                  <a:srgbClr val="00B050"/>
                </a:solidFill>
                <a:latin typeface="Comic Sans MS" pitchFamily="66" charset="0"/>
                <a:cs typeface="Carlito"/>
              </a:rPr>
              <a:t>hedeflere yönelik </a:t>
            </a:r>
            <a:r>
              <a:rPr lang="tr-TR" b="1" u="sng" dirty="0">
                <a:solidFill>
                  <a:srgbClr val="FFC000"/>
                </a:solidFill>
                <a:latin typeface="Comic Sans MS" pitchFamily="66" charset="0"/>
                <a:cs typeface="Carlito"/>
              </a:rPr>
              <a:t>en az </a:t>
            </a:r>
            <a:r>
              <a:rPr lang="tr-TR" b="1" u="sng" spc="-5" dirty="0">
                <a:solidFill>
                  <a:srgbClr val="FFC000"/>
                </a:solidFill>
                <a:latin typeface="Comic Sans MS" pitchFamily="66" charset="0"/>
                <a:cs typeface="Carlito"/>
              </a:rPr>
              <a:t>iki </a:t>
            </a:r>
            <a:r>
              <a:rPr lang="tr-TR" b="1" u="sng" dirty="0">
                <a:solidFill>
                  <a:srgbClr val="FFC000"/>
                </a:solidFill>
                <a:latin typeface="Comic Sans MS" pitchFamily="66" charset="0"/>
                <a:cs typeface="Carlito"/>
              </a:rPr>
              <a:t>adet </a:t>
            </a:r>
            <a:r>
              <a:rPr lang="tr-TR" b="1" u="sng" spc="-15" dirty="0">
                <a:solidFill>
                  <a:srgbClr val="FFC000"/>
                </a:solidFill>
                <a:latin typeface="Comic Sans MS" pitchFamily="66" charset="0"/>
                <a:cs typeface="Carlito"/>
              </a:rPr>
              <a:t>Düzey </a:t>
            </a:r>
            <a:r>
              <a:rPr lang="tr-TR" b="1" u="sng" dirty="0">
                <a:solidFill>
                  <a:srgbClr val="FFC000"/>
                </a:solidFill>
                <a:latin typeface="Comic Sans MS" pitchFamily="66" charset="0"/>
                <a:cs typeface="Carlito"/>
              </a:rPr>
              <a:t>1 </a:t>
            </a:r>
            <a:r>
              <a:rPr lang="tr-TR" b="1" u="sng" spc="-15" dirty="0">
                <a:solidFill>
                  <a:srgbClr val="FFC000"/>
                </a:solidFill>
                <a:latin typeface="Comic Sans MS" pitchFamily="66" charset="0"/>
                <a:cs typeface="Carlito"/>
              </a:rPr>
              <a:t>Faaliyet </a:t>
            </a:r>
            <a:r>
              <a:rPr lang="tr-TR" dirty="0">
                <a:solidFill>
                  <a:srgbClr val="00B050"/>
                </a:solidFill>
                <a:latin typeface="Comic Sans MS" pitchFamily="66" charset="0"/>
                <a:cs typeface="Carlito"/>
              </a:rPr>
              <a:t>yürütülmesi</a:t>
            </a:r>
            <a:r>
              <a:rPr lang="tr-TR" spc="340" dirty="0">
                <a:solidFill>
                  <a:srgbClr val="00B050"/>
                </a:solidFill>
                <a:latin typeface="Comic Sans MS" pitchFamily="66" charset="0"/>
                <a:cs typeface="Carlito"/>
              </a:rPr>
              <a:t> </a:t>
            </a:r>
            <a:r>
              <a:rPr lang="tr-TR" b="1" u="sng" spc="-25" dirty="0">
                <a:solidFill>
                  <a:srgbClr val="FFC000"/>
                </a:solidFill>
                <a:latin typeface="Comic Sans MS" pitchFamily="66" charset="0"/>
                <a:cs typeface="Carlito"/>
              </a:rPr>
              <a:t>zorunludur</a:t>
            </a:r>
            <a:r>
              <a:rPr lang="tr-TR" b="1" u="sng" spc="-25" dirty="0" smtClean="0">
                <a:solidFill>
                  <a:srgbClr val="FFC000"/>
                </a:solidFill>
                <a:latin typeface="Comic Sans MS" pitchFamily="66" charset="0"/>
                <a:cs typeface="Carlito"/>
              </a:rPr>
              <a:t>.</a:t>
            </a:r>
          </a:p>
          <a:p>
            <a:pPr marL="12700">
              <a:lnSpc>
                <a:spcPct val="100000"/>
              </a:lnSpc>
              <a:spcBef>
                <a:spcPts val="1185"/>
              </a:spcBef>
              <a:buSzPct val="150000"/>
              <a:buFont typeface="Wingdings" pitchFamily="2" charset="2"/>
              <a:buChar char="ü"/>
              <a:tabLst>
                <a:tab pos="354965" algn="l"/>
              </a:tabLst>
            </a:pPr>
            <a:r>
              <a:rPr lang="tr-TR" b="1" u="sng" spc="-15" dirty="0">
                <a:solidFill>
                  <a:srgbClr val="404040"/>
                </a:solidFill>
                <a:latin typeface="Comic Sans MS" pitchFamily="66" charset="0"/>
                <a:cs typeface="Carlito"/>
              </a:rPr>
              <a:t>Veliler</a:t>
            </a:r>
            <a:r>
              <a:rPr lang="tr-TR" spc="-15"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için </a:t>
            </a:r>
            <a:r>
              <a:rPr lang="tr-TR" spc="-5" dirty="0">
                <a:solidFill>
                  <a:srgbClr val="404040"/>
                </a:solidFill>
                <a:latin typeface="Comic Sans MS" pitchFamily="66" charset="0"/>
                <a:cs typeface="Carlito"/>
              </a:rPr>
              <a:t>genel, </a:t>
            </a:r>
            <a:r>
              <a:rPr lang="tr-TR" spc="-10" dirty="0">
                <a:solidFill>
                  <a:srgbClr val="404040"/>
                </a:solidFill>
                <a:latin typeface="Comic Sans MS" pitchFamily="66" charset="0"/>
                <a:cs typeface="Carlito"/>
              </a:rPr>
              <a:t>yerel ve </a:t>
            </a:r>
            <a:r>
              <a:rPr lang="tr-TR" spc="-20" dirty="0">
                <a:solidFill>
                  <a:srgbClr val="404040"/>
                </a:solidFill>
                <a:latin typeface="Comic Sans MS" pitchFamily="66" charset="0"/>
                <a:cs typeface="Carlito"/>
              </a:rPr>
              <a:t>özel </a:t>
            </a:r>
            <a:r>
              <a:rPr lang="tr-TR" spc="-10" dirty="0">
                <a:solidFill>
                  <a:srgbClr val="404040"/>
                </a:solidFill>
                <a:latin typeface="Comic Sans MS" pitchFamily="66" charset="0"/>
                <a:cs typeface="Carlito"/>
              </a:rPr>
              <a:t>hedeflere yönelik </a:t>
            </a:r>
            <a:r>
              <a:rPr lang="tr-TR" b="1" u="sng" dirty="0">
                <a:solidFill>
                  <a:srgbClr val="FFC000"/>
                </a:solidFill>
                <a:latin typeface="Comic Sans MS" pitchFamily="66" charset="0"/>
                <a:cs typeface="Carlito"/>
              </a:rPr>
              <a:t>en az </a:t>
            </a:r>
            <a:r>
              <a:rPr lang="tr-TR" b="1" u="sng" spc="-5" dirty="0">
                <a:solidFill>
                  <a:srgbClr val="FFC000"/>
                </a:solidFill>
                <a:latin typeface="Comic Sans MS" pitchFamily="66" charset="0"/>
                <a:cs typeface="Carlito"/>
              </a:rPr>
              <a:t>iki adet </a:t>
            </a:r>
            <a:r>
              <a:rPr lang="tr-TR" b="1" u="sng" spc="-15" dirty="0">
                <a:solidFill>
                  <a:srgbClr val="FFC000"/>
                </a:solidFill>
                <a:latin typeface="Comic Sans MS" pitchFamily="66" charset="0"/>
                <a:cs typeface="Carlito"/>
              </a:rPr>
              <a:t>Düzey </a:t>
            </a:r>
            <a:r>
              <a:rPr lang="tr-TR" b="1" u="sng" dirty="0">
                <a:solidFill>
                  <a:srgbClr val="FFC000"/>
                </a:solidFill>
                <a:latin typeface="Comic Sans MS" pitchFamily="66" charset="0"/>
                <a:cs typeface="Carlito"/>
              </a:rPr>
              <a:t>1 </a:t>
            </a:r>
            <a:r>
              <a:rPr lang="tr-TR" b="1" u="sng" spc="-15" dirty="0">
                <a:solidFill>
                  <a:srgbClr val="FFC000"/>
                </a:solidFill>
                <a:latin typeface="Comic Sans MS" pitchFamily="66" charset="0"/>
                <a:cs typeface="Carlito"/>
              </a:rPr>
              <a:t>Faaliyet </a:t>
            </a:r>
            <a:r>
              <a:rPr lang="tr-TR" spc="-5" dirty="0">
                <a:solidFill>
                  <a:srgbClr val="404040"/>
                </a:solidFill>
                <a:latin typeface="Comic Sans MS" pitchFamily="66" charset="0"/>
                <a:cs typeface="Carlito"/>
              </a:rPr>
              <a:t>yürütülmesi</a:t>
            </a:r>
            <a:r>
              <a:rPr lang="tr-TR" spc="315" dirty="0">
                <a:solidFill>
                  <a:srgbClr val="404040"/>
                </a:solidFill>
                <a:latin typeface="Comic Sans MS" pitchFamily="66" charset="0"/>
                <a:cs typeface="Carlito"/>
              </a:rPr>
              <a:t> </a:t>
            </a:r>
            <a:r>
              <a:rPr lang="tr-TR" spc="-25" dirty="0">
                <a:solidFill>
                  <a:srgbClr val="404040"/>
                </a:solidFill>
                <a:latin typeface="Comic Sans MS" pitchFamily="66" charset="0"/>
                <a:cs typeface="Carlito"/>
              </a:rPr>
              <a:t>zorunludur</a:t>
            </a:r>
            <a:r>
              <a:rPr lang="tr-TR" spc="-25" dirty="0" smtClean="0">
                <a:solidFill>
                  <a:srgbClr val="404040"/>
                </a:solidFill>
                <a:latin typeface="Comic Sans MS" pitchFamily="66" charset="0"/>
                <a:cs typeface="Carlito"/>
              </a:rPr>
              <a:t>.</a:t>
            </a:r>
          </a:p>
          <a:p>
            <a:pPr marL="12700">
              <a:lnSpc>
                <a:spcPct val="100000"/>
              </a:lnSpc>
              <a:spcBef>
                <a:spcPts val="1185"/>
              </a:spcBef>
              <a:buSzPct val="150000"/>
              <a:buFont typeface="Wingdings" pitchFamily="2" charset="2"/>
              <a:buChar char="ü"/>
              <a:tabLst>
                <a:tab pos="354965" algn="l"/>
              </a:tabLst>
            </a:pPr>
            <a:r>
              <a:rPr lang="tr-TR" b="1" u="sng" spc="-5" dirty="0">
                <a:solidFill>
                  <a:srgbClr val="404040"/>
                </a:solidFill>
                <a:latin typeface="Comic Sans MS" pitchFamily="66" charset="0"/>
                <a:cs typeface="Carlito"/>
              </a:rPr>
              <a:t>Öğretmenler</a:t>
            </a:r>
            <a:r>
              <a:rPr lang="tr-TR" spc="105" dirty="0">
                <a:solidFill>
                  <a:srgbClr val="404040"/>
                </a:solidFill>
                <a:latin typeface="Comic Sans MS" pitchFamily="66" charset="0"/>
                <a:cs typeface="Carlito"/>
              </a:rPr>
              <a:t> </a:t>
            </a:r>
            <a:r>
              <a:rPr lang="tr-TR" dirty="0">
                <a:solidFill>
                  <a:srgbClr val="404040"/>
                </a:solidFill>
                <a:latin typeface="Comic Sans MS" pitchFamily="66" charset="0"/>
                <a:cs typeface="Carlito"/>
              </a:rPr>
              <a:t>için</a:t>
            </a:r>
            <a:r>
              <a:rPr lang="tr-TR" spc="105"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genel,</a:t>
            </a:r>
            <a:r>
              <a:rPr lang="tr-TR" spc="90"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yerel</a:t>
            </a:r>
            <a:r>
              <a:rPr lang="tr-TR" spc="120" dirty="0">
                <a:solidFill>
                  <a:srgbClr val="404040"/>
                </a:solidFill>
                <a:latin typeface="Comic Sans MS" pitchFamily="66" charset="0"/>
                <a:cs typeface="Carlito"/>
              </a:rPr>
              <a:t> </a:t>
            </a:r>
            <a:r>
              <a:rPr lang="tr-TR" spc="-5" dirty="0">
                <a:solidFill>
                  <a:srgbClr val="404040"/>
                </a:solidFill>
                <a:latin typeface="Comic Sans MS" pitchFamily="66" charset="0"/>
                <a:cs typeface="Carlito"/>
              </a:rPr>
              <a:t>ve</a:t>
            </a:r>
            <a:r>
              <a:rPr lang="tr-TR" spc="105" dirty="0">
                <a:solidFill>
                  <a:srgbClr val="404040"/>
                </a:solidFill>
                <a:latin typeface="Comic Sans MS" pitchFamily="66" charset="0"/>
                <a:cs typeface="Carlito"/>
              </a:rPr>
              <a:t> </a:t>
            </a:r>
            <a:r>
              <a:rPr lang="tr-TR" spc="-20" dirty="0">
                <a:solidFill>
                  <a:srgbClr val="404040"/>
                </a:solidFill>
                <a:latin typeface="Comic Sans MS" pitchFamily="66" charset="0"/>
                <a:cs typeface="Carlito"/>
              </a:rPr>
              <a:t>özel</a:t>
            </a:r>
            <a:r>
              <a:rPr lang="tr-TR" spc="120"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hedeflere</a:t>
            </a:r>
            <a:r>
              <a:rPr lang="tr-TR" spc="110" dirty="0">
                <a:solidFill>
                  <a:srgbClr val="404040"/>
                </a:solidFill>
                <a:latin typeface="Comic Sans MS" pitchFamily="66" charset="0"/>
                <a:cs typeface="Carlito"/>
              </a:rPr>
              <a:t> </a:t>
            </a:r>
            <a:r>
              <a:rPr lang="tr-TR" spc="-10" dirty="0">
                <a:solidFill>
                  <a:srgbClr val="404040"/>
                </a:solidFill>
                <a:latin typeface="Comic Sans MS" pitchFamily="66" charset="0"/>
                <a:cs typeface="Carlito"/>
              </a:rPr>
              <a:t>yönelik</a:t>
            </a:r>
            <a:r>
              <a:rPr lang="tr-TR" spc="110" dirty="0">
                <a:solidFill>
                  <a:srgbClr val="404040"/>
                </a:solidFill>
                <a:latin typeface="Comic Sans MS" pitchFamily="66" charset="0"/>
                <a:cs typeface="Carlito"/>
              </a:rPr>
              <a:t> </a:t>
            </a:r>
            <a:r>
              <a:rPr lang="tr-TR" b="1" u="sng" dirty="0">
                <a:solidFill>
                  <a:srgbClr val="FFC000"/>
                </a:solidFill>
                <a:latin typeface="Comic Sans MS" pitchFamily="66" charset="0"/>
                <a:cs typeface="Carlito"/>
              </a:rPr>
              <a:t>en</a:t>
            </a:r>
            <a:r>
              <a:rPr lang="tr-TR" b="1" u="sng" spc="100" dirty="0">
                <a:solidFill>
                  <a:srgbClr val="FFC000"/>
                </a:solidFill>
                <a:latin typeface="Comic Sans MS" pitchFamily="66" charset="0"/>
                <a:cs typeface="Carlito"/>
              </a:rPr>
              <a:t> </a:t>
            </a:r>
            <a:r>
              <a:rPr lang="tr-TR" b="1" u="sng" spc="5" dirty="0">
                <a:solidFill>
                  <a:srgbClr val="FFC000"/>
                </a:solidFill>
                <a:latin typeface="Comic Sans MS" pitchFamily="66" charset="0"/>
                <a:cs typeface="Carlito"/>
              </a:rPr>
              <a:t>az</a:t>
            </a:r>
            <a:r>
              <a:rPr lang="tr-TR" b="1" u="sng" spc="95" dirty="0">
                <a:solidFill>
                  <a:srgbClr val="FFC000"/>
                </a:solidFill>
                <a:latin typeface="Comic Sans MS" pitchFamily="66" charset="0"/>
                <a:cs typeface="Carlito"/>
              </a:rPr>
              <a:t> </a:t>
            </a:r>
            <a:r>
              <a:rPr lang="tr-TR" b="1" u="sng" spc="-5" dirty="0">
                <a:solidFill>
                  <a:srgbClr val="FFC000"/>
                </a:solidFill>
                <a:latin typeface="Comic Sans MS" pitchFamily="66" charset="0"/>
                <a:cs typeface="Carlito"/>
              </a:rPr>
              <a:t>bir</a:t>
            </a:r>
            <a:r>
              <a:rPr lang="tr-TR" b="1" u="sng" spc="100" dirty="0">
                <a:solidFill>
                  <a:srgbClr val="FFC000"/>
                </a:solidFill>
                <a:latin typeface="Comic Sans MS" pitchFamily="66" charset="0"/>
                <a:cs typeface="Carlito"/>
              </a:rPr>
              <a:t> </a:t>
            </a:r>
            <a:r>
              <a:rPr lang="tr-TR" b="1" u="sng" dirty="0">
                <a:solidFill>
                  <a:srgbClr val="FFC000"/>
                </a:solidFill>
                <a:latin typeface="Comic Sans MS" pitchFamily="66" charset="0"/>
                <a:cs typeface="Carlito"/>
              </a:rPr>
              <a:t>adet</a:t>
            </a:r>
            <a:r>
              <a:rPr lang="tr-TR" b="1" u="sng" spc="105" dirty="0">
                <a:solidFill>
                  <a:srgbClr val="FFC000"/>
                </a:solidFill>
                <a:latin typeface="Comic Sans MS" pitchFamily="66" charset="0"/>
                <a:cs typeface="Carlito"/>
              </a:rPr>
              <a:t> </a:t>
            </a:r>
            <a:r>
              <a:rPr lang="tr-TR" b="1" u="sng" spc="-10" dirty="0">
                <a:solidFill>
                  <a:srgbClr val="FFC000"/>
                </a:solidFill>
                <a:latin typeface="Comic Sans MS" pitchFamily="66" charset="0"/>
                <a:cs typeface="Carlito"/>
              </a:rPr>
              <a:t>Düzey</a:t>
            </a:r>
            <a:r>
              <a:rPr lang="tr-TR" b="1" u="sng" spc="110" dirty="0">
                <a:solidFill>
                  <a:srgbClr val="FFC000"/>
                </a:solidFill>
                <a:latin typeface="Comic Sans MS" pitchFamily="66" charset="0"/>
                <a:cs typeface="Carlito"/>
              </a:rPr>
              <a:t> </a:t>
            </a:r>
            <a:r>
              <a:rPr lang="tr-TR" b="1" u="sng" dirty="0">
                <a:solidFill>
                  <a:srgbClr val="FFC000"/>
                </a:solidFill>
                <a:latin typeface="Comic Sans MS" pitchFamily="66" charset="0"/>
                <a:cs typeface="Carlito"/>
              </a:rPr>
              <a:t>1</a:t>
            </a:r>
            <a:r>
              <a:rPr lang="tr-TR" b="1" u="sng" spc="100" dirty="0">
                <a:solidFill>
                  <a:srgbClr val="FFC000"/>
                </a:solidFill>
                <a:latin typeface="Comic Sans MS" pitchFamily="66" charset="0"/>
                <a:cs typeface="Carlito"/>
              </a:rPr>
              <a:t> </a:t>
            </a:r>
            <a:r>
              <a:rPr lang="tr-TR" b="1" u="sng" spc="-15" dirty="0">
                <a:solidFill>
                  <a:srgbClr val="FFC000"/>
                </a:solidFill>
                <a:latin typeface="Comic Sans MS" pitchFamily="66" charset="0"/>
                <a:cs typeface="Carlito"/>
              </a:rPr>
              <a:t>Faaliyet</a:t>
            </a:r>
            <a:r>
              <a:rPr lang="tr-TR" b="1" u="sng" spc="114" dirty="0">
                <a:solidFill>
                  <a:srgbClr val="FFC000"/>
                </a:solidFill>
                <a:latin typeface="Comic Sans MS" pitchFamily="66" charset="0"/>
                <a:cs typeface="Carlito"/>
              </a:rPr>
              <a:t> </a:t>
            </a:r>
            <a:r>
              <a:rPr lang="tr-TR" dirty="0">
                <a:solidFill>
                  <a:srgbClr val="404040"/>
                </a:solidFill>
                <a:latin typeface="Comic Sans MS" pitchFamily="66" charset="0"/>
                <a:cs typeface="Carlito"/>
              </a:rPr>
              <a:t>yürütülmesi</a:t>
            </a:r>
            <a:r>
              <a:rPr lang="tr-TR" dirty="0" smtClean="0">
                <a:latin typeface="Comic Sans MS" pitchFamily="66" charset="0"/>
                <a:cs typeface="Carlito"/>
              </a:rPr>
              <a:t> </a:t>
            </a:r>
            <a:r>
              <a:rPr lang="tr-TR" spc="-25" dirty="0">
                <a:solidFill>
                  <a:srgbClr val="404040"/>
                </a:solidFill>
                <a:latin typeface="Comic Sans MS" pitchFamily="66" charset="0"/>
                <a:cs typeface="Carlito"/>
              </a:rPr>
              <a:t>zorunludur.</a:t>
            </a:r>
            <a:endParaRPr lang="tr-TR" sz="1800" spc="-15" dirty="0" smtClean="0">
              <a:solidFill>
                <a:srgbClr val="404040"/>
              </a:solidFill>
              <a:latin typeface="Comic Sans MS" pitchFamily="66" charset="0"/>
              <a:cs typeface="Carlito"/>
            </a:endParaRPr>
          </a:p>
          <a:p>
            <a:pPr marL="12700">
              <a:lnSpc>
                <a:spcPct val="100000"/>
              </a:lnSpc>
              <a:spcBef>
                <a:spcPts val="1185"/>
              </a:spcBef>
              <a:buSzPct val="150000"/>
              <a:buFont typeface="Wingdings" pitchFamily="2" charset="2"/>
              <a:buChar char="ü"/>
              <a:tabLst>
                <a:tab pos="354965" algn="l"/>
              </a:tabLst>
            </a:pPr>
            <a:endParaRPr sz="1800">
              <a:latin typeface="Comic Sans MS" pitchFamily="66" charset="0"/>
              <a:cs typeface="Carlito"/>
            </a:endParaRPr>
          </a:p>
        </p:txBody>
      </p:sp>
      <p:sp>
        <p:nvSpPr>
          <p:cNvPr id="9" name="object 2"/>
          <p:cNvSpPr txBox="1">
            <a:spLocks/>
          </p:cNvSpPr>
          <p:nvPr/>
        </p:nvSpPr>
        <p:spPr>
          <a:xfrm>
            <a:off x="381000" y="685800"/>
            <a:ext cx="11430000" cy="566822"/>
          </a:xfrm>
          <a:prstGeom prst="rect">
            <a:avLst/>
          </a:prstGeom>
        </p:spPr>
        <p:txBody>
          <a:bodyPr vert="horz" wrap="square" lIns="0" tIns="12700" rIns="0" bIns="0" rtlCol="0" anchor="b">
            <a:spAutoFit/>
          </a:bodyPr>
          <a:lstStyle/>
          <a:p>
            <a:pPr marL="12065" marR="5080" lvl="0" indent="3175" algn="ctr" defTabSz="914400" rtl="0" eaLnBrk="1" fontAlgn="auto" latinLnBrk="0" hangingPunct="1">
              <a:lnSpc>
                <a:spcPct val="100000"/>
              </a:lnSpc>
              <a:spcBef>
                <a:spcPts val="100"/>
              </a:spcBef>
              <a:spcAft>
                <a:spcPts val="0"/>
              </a:spcAft>
              <a:buClrTx/>
              <a:buSzTx/>
              <a:buFontTx/>
              <a:buNone/>
              <a:tabLst/>
              <a:defRPr/>
            </a:pPr>
            <a:r>
              <a:rPr lang="tr-TR" sz="3600" b="1" dirty="0" smtClean="0">
                <a:ea typeface="+mj-ea"/>
                <a:cs typeface="Trebuchet MS"/>
              </a:rPr>
              <a:t>Rehberlik ve Araştırma Merkezi</a:t>
            </a:r>
            <a:endParaRPr kumimoji="0" lang="tr-TR" sz="3600" b="1" i="0" u="none" strike="noStrike" kern="1200" cap="none" spc="0" normalizeH="0" baseline="0" noProof="0" dirty="0">
              <a:ln>
                <a:noFill/>
              </a:ln>
              <a:solidFill>
                <a:schemeClr val="tx1"/>
              </a:solidFill>
              <a:effectLst/>
              <a:uLnTx/>
              <a:uFillTx/>
              <a:latin typeface="+mn-lt"/>
              <a:ea typeface="+mj-ea"/>
              <a:cs typeface="Trebuchet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609600" y="1371600"/>
            <a:ext cx="11049000" cy="4832092"/>
          </a:xfrm>
          <a:prstGeom prst="rect">
            <a:avLst/>
          </a:prstGeom>
          <a:noFill/>
        </p:spPr>
        <p:txBody>
          <a:bodyPr wrap="square" rtlCol="0">
            <a:spAutoFit/>
          </a:bodyPr>
          <a:lstStyle/>
          <a:p>
            <a:pPr>
              <a:buFont typeface="Wingdings" pitchFamily="2" charset="2"/>
              <a:buChar char="ü"/>
            </a:pPr>
            <a:r>
              <a:rPr lang="tr-TR" sz="2000" dirty="0" smtClean="0">
                <a:latin typeface="Comic Sans MS" pitchFamily="66" charset="0"/>
              </a:rPr>
              <a:t>Düzey 2 ve 3 Faaliyet yürütülmesi zorunlu olmayıp okul ve RAM’ın şartları doğrultusunda planlama yapılabilir.</a:t>
            </a:r>
          </a:p>
          <a:p>
            <a:pPr>
              <a:buFont typeface="Wingdings" pitchFamily="2" charset="2"/>
              <a:buChar char="ü"/>
            </a:pPr>
            <a:endParaRPr lang="tr-TR" sz="2000" dirty="0" smtClean="0">
              <a:latin typeface="Comic Sans MS" pitchFamily="66" charset="0"/>
            </a:endParaRPr>
          </a:p>
          <a:p>
            <a:pPr>
              <a:buFont typeface="Wingdings" pitchFamily="2" charset="2"/>
              <a:buChar char="ü"/>
            </a:pPr>
            <a:r>
              <a:rPr lang="tr-TR" sz="2000" dirty="0" smtClean="0">
                <a:latin typeface="Comic Sans MS" pitchFamily="66" charset="0"/>
              </a:rPr>
              <a:t>Bazı öğrencilerin/sınıfların katıldığı Düzey 2 ve Düzey 3 Faaliyet yürütülmesi halinde bu faaliyetlere katılmayan öğrenciler için en az iki adet Faaliyet 1 Faaliyet yürütülmesi zorunludur. </a:t>
            </a:r>
          </a:p>
          <a:p>
            <a:pPr>
              <a:buFont typeface="Wingdings" pitchFamily="2" charset="2"/>
              <a:buChar char="ü"/>
            </a:pPr>
            <a:endParaRPr lang="tr-TR" sz="2000" dirty="0" smtClean="0">
              <a:latin typeface="Comic Sans MS" pitchFamily="66" charset="0"/>
            </a:endParaRPr>
          </a:p>
          <a:p>
            <a:pPr>
              <a:buFont typeface="Wingdings" pitchFamily="2" charset="2"/>
              <a:buChar char="ü"/>
            </a:pPr>
            <a:r>
              <a:rPr lang="tr-TR" sz="2000" dirty="0" smtClean="0">
                <a:latin typeface="Comic Sans MS" pitchFamily="66" charset="0"/>
                <a:cs typeface="Carlito"/>
              </a:rPr>
              <a:t>Bazı </a:t>
            </a:r>
            <a:r>
              <a:rPr lang="tr-TR" sz="2000" spc="-5" dirty="0">
                <a:latin typeface="Comic Sans MS" pitchFamily="66" charset="0"/>
                <a:cs typeface="Carlito"/>
              </a:rPr>
              <a:t>velilerin </a:t>
            </a:r>
            <a:r>
              <a:rPr lang="tr-TR" sz="2000" spc="-10" dirty="0">
                <a:latin typeface="Comic Sans MS" pitchFamily="66" charset="0"/>
                <a:cs typeface="Carlito"/>
              </a:rPr>
              <a:t>katıldığı </a:t>
            </a:r>
            <a:r>
              <a:rPr lang="tr-TR" sz="2000" spc="-15" dirty="0">
                <a:latin typeface="Comic Sans MS" pitchFamily="66" charset="0"/>
                <a:cs typeface="Carlito"/>
              </a:rPr>
              <a:t>Düzey </a:t>
            </a:r>
            <a:r>
              <a:rPr lang="tr-TR" sz="2000" dirty="0">
                <a:latin typeface="Comic Sans MS" pitchFamily="66" charset="0"/>
                <a:cs typeface="Carlito"/>
              </a:rPr>
              <a:t>2 </a:t>
            </a:r>
            <a:r>
              <a:rPr lang="tr-TR" sz="2000" spc="-5" dirty="0">
                <a:latin typeface="Comic Sans MS" pitchFamily="66" charset="0"/>
                <a:cs typeface="Carlito"/>
              </a:rPr>
              <a:t>ve </a:t>
            </a:r>
            <a:r>
              <a:rPr lang="tr-TR" sz="2000" dirty="0">
                <a:latin typeface="Comic Sans MS" pitchFamily="66" charset="0"/>
                <a:cs typeface="Carlito"/>
              </a:rPr>
              <a:t>3 </a:t>
            </a:r>
            <a:r>
              <a:rPr lang="tr-TR" sz="2000" spc="-15" dirty="0">
                <a:latin typeface="Comic Sans MS" pitchFamily="66" charset="0"/>
                <a:cs typeface="Carlito"/>
              </a:rPr>
              <a:t>Faaliyet </a:t>
            </a:r>
            <a:r>
              <a:rPr lang="tr-TR" sz="2000" spc="-5" dirty="0">
                <a:latin typeface="Comic Sans MS" pitchFamily="66" charset="0"/>
                <a:cs typeface="Carlito"/>
              </a:rPr>
              <a:t>yürütülmesi halinde </a:t>
            </a:r>
            <a:r>
              <a:rPr lang="tr-TR" sz="2000" spc="5" dirty="0">
                <a:latin typeface="Comic Sans MS" pitchFamily="66" charset="0"/>
                <a:cs typeface="Carlito"/>
              </a:rPr>
              <a:t>bu </a:t>
            </a:r>
            <a:r>
              <a:rPr lang="tr-TR" sz="2000" spc="-10" dirty="0">
                <a:latin typeface="Comic Sans MS" pitchFamily="66" charset="0"/>
                <a:cs typeface="Carlito"/>
              </a:rPr>
              <a:t>faaliyetlere </a:t>
            </a:r>
            <a:r>
              <a:rPr lang="tr-TR" sz="2000" spc="-15" dirty="0">
                <a:latin typeface="Comic Sans MS" pitchFamily="66" charset="0"/>
                <a:cs typeface="Carlito"/>
              </a:rPr>
              <a:t>katılmayan </a:t>
            </a:r>
            <a:r>
              <a:rPr lang="tr-TR" sz="2000" spc="-5" dirty="0">
                <a:latin typeface="Comic Sans MS" pitchFamily="66" charset="0"/>
                <a:cs typeface="Carlito"/>
              </a:rPr>
              <a:t>veliler </a:t>
            </a:r>
            <a:r>
              <a:rPr lang="tr-TR" sz="2000" dirty="0">
                <a:latin typeface="Comic Sans MS" pitchFamily="66" charset="0"/>
                <a:cs typeface="Carlito"/>
              </a:rPr>
              <a:t>için en az  </a:t>
            </a:r>
            <a:r>
              <a:rPr lang="tr-TR" sz="2000" spc="-5" dirty="0">
                <a:latin typeface="Comic Sans MS" pitchFamily="66" charset="0"/>
                <a:cs typeface="Carlito"/>
              </a:rPr>
              <a:t>iki </a:t>
            </a:r>
            <a:r>
              <a:rPr lang="tr-TR" sz="2000" dirty="0">
                <a:latin typeface="Comic Sans MS" pitchFamily="66" charset="0"/>
                <a:cs typeface="Carlito"/>
              </a:rPr>
              <a:t>adet </a:t>
            </a:r>
            <a:r>
              <a:rPr lang="tr-TR" sz="2000" spc="-15" dirty="0">
                <a:latin typeface="Comic Sans MS" pitchFamily="66" charset="0"/>
                <a:cs typeface="Carlito"/>
              </a:rPr>
              <a:t>Düzey </a:t>
            </a:r>
            <a:r>
              <a:rPr lang="tr-TR" sz="2000" dirty="0">
                <a:latin typeface="Comic Sans MS" pitchFamily="66" charset="0"/>
                <a:cs typeface="Carlito"/>
              </a:rPr>
              <a:t>1 </a:t>
            </a:r>
            <a:r>
              <a:rPr lang="tr-TR" sz="2000" spc="-15" dirty="0">
                <a:latin typeface="Comic Sans MS" pitchFamily="66" charset="0"/>
                <a:cs typeface="Carlito"/>
              </a:rPr>
              <a:t>Faaliyet </a:t>
            </a:r>
            <a:r>
              <a:rPr lang="tr-TR" sz="2000" dirty="0">
                <a:latin typeface="Comic Sans MS" pitchFamily="66" charset="0"/>
                <a:cs typeface="Carlito"/>
              </a:rPr>
              <a:t>yürütülmesi</a:t>
            </a:r>
            <a:r>
              <a:rPr lang="tr-TR" sz="2000" spc="50" dirty="0">
                <a:latin typeface="Comic Sans MS" pitchFamily="66" charset="0"/>
                <a:cs typeface="Carlito"/>
              </a:rPr>
              <a:t> </a:t>
            </a:r>
            <a:r>
              <a:rPr lang="tr-TR" sz="2000" spc="-25" dirty="0" smtClean="0">
                <a:latin typeface="Comic Sans MS" pitchFamily="66" charset="0"/>
                <a:cs typeface="Carlito"/>
              </a:rPr>
              <a:t>zorunludur.</a:t>
            </a:r>
          </a:p>
          <a:p>
            <a:pPr>
              <a:buFont typeface="Wingdings" pitchFamily="2" charset="2"/>
              <a:buChar char="ü"/>
            </a:pPr>
            <a:endParaRPr lang="tr-TR" sz="2000" spc="-25" dirty="0" smtClean="0">
              <a:latin typeface="Comic Sans MS" pitchFamily="66" charset="0"/>
              <a:cs typeface="Carlito"/>
            </a:endParaRPr>
          </a:p>
          <a:p>
            <a:pPr>
              <a:buFont typeface="Wingdings" pitchFamily="2" charset="2"/>
              <a:buChar char="ü"/>
            </a:pPr>
            <a:r>
              <a:rPr lang="tr-TR" sz="2000" spc="235" dirty="0" smtClean="0">
                <a:latin typeface="Comic Sans MS" pitchFamily="66" charset="0"/>
                <a:cs typeface="Carlito"/>
              </a:rPr>
              <a:t>B</a:t>
            </a:r>
            <a:r>
              <a:rPr lang="tr-TR" sz="2000" spc="5" dirty="0" smtClean="0">
                <a:latin typeface="Comic Sans MS" pitchFamily="66" charset="0"/>
                <a:cs typeface="Carlito"/>
              </a:rPr>
              <a:t>a</a:t>
            </a:r>
            <a:r>
              <a:rPr lang="tr-TR" sz="2000" dirty="0" smtClean="0">
                <a:latin typeface="Comic Sans MS" pitchFamily="66" charset="0"/>
                <a:cs typeface="Carlito"/>
              </a:rPr>
              <a:t>zı </a:t>
            </a:r>
            <a:r>
              <a:rPr lang="tr-TR" sz="2000" spc="-5" dirty="0" smtClean="0">
                <a:latin typeface="Comic Sans MS" pitchFamily="66" charset="0"/>
                <a:cs typeface="Carlito"/>
              </a:rPr>
              <a:t>öğ</a:t>
            </a:r>
            <a:r>
              <a:rPr lang="tr-TR" sz="2000" spc="-30" dirty="0" smtClean="0">
                <a:latin typeface="Comic Sans MS" pitchFamily="66" charset="0"/>
                <a:cs typeface="Carlito"/>
              </a:rPr>
              <a:t>r</a:t>
            </a:r>
            <a:r>
              <a:rPr lang="tr-TR" sz="2000" spc="-10" dirty="0" smtClean="0">
                <a:latin typeface="Comic Sans MS" pitchFamily="66" charset="0"/>
                <a:cs typeface="Carlito"/>
              </a:rPr>
              <a:t>e</a:t>
            </a:r>
            <a:r>
              <a:rPr lang="tr-TR" sz="2000" dirty="0" smtClean="0">
                <a:latin typeface="Comic Sans MS" pitchFamily="66" charset="0"/>
                <a:cs typeface="Carlito"/>
              </a:rPr>
              <a:t>tmen</a:t>
            </a:r>
            <a:r>
              <a:rPr lang="tr-TR" sz="2000" spc="5" dirty="0" smtClean="0">
                <a:latin typeface="Comic Sans MS" pitchFamily="66" charset="0"/>
                <a:cs typeface="Carlito"/>
              </a:rPr>
              <a:t>l</a:t>
            </a:r>
            <a:r>
              <a:rPr lang="tr-TR" sz="2000" dirty="0" smtClean="0">
                <a:latin typeface="Comic Sans MS" pitchFamily="66" charset="0"/>
                <a:cs typeface="Carlito"/>
              </a:rPr>
              <a:t>er</a:t>
            </a:r>
            <a:r>
              <a:rPr lang="tr-TR" sz="2000" spc="-10" dirty="0" smtClean="0">
                <a:latin typeface="Comic Sans MS" pitchFamily="66" charset="0"/>
                <a:cs typeface="Carlito"/>
              </a:rPr>
              <a:t>i</a:t>
            </a:r>
            <a:r>
              <a:rPr lang="tr-TR" sz="2000" dirty="0" smtClean="0">
                <a:latin typeface="Comic Sans MS" pitchFamily="66" charset="0"/>
                <a:cs typeface="Carlito"/>
              </a:rPr>
              <a:t>n </a:t>
            </a:r>
            <a:r>
              <a:rPr lang="tr-TR" sz="2000" spc="-40" dirty="0" smtClean="0">
                <a:latin typeface="Comic Sans MS" pitchFamily="66" charset="0"/>
                <a:cs typeface="Carlito"/>
              </a:rPr>
              <a:t>k</a:t>
            </a:r>
            <a:r>
              <a:rPr lang="tr-TR" sz="2000" spc="-15" dirty="0" smtClean="0">
                <a:latin typeface="Comic Sans MS" pitchFamily="66" charset="0"/>
                <a:cs typeface="Carlito"/>
              </a:rPr>
              <a:t>a</a:t>
            </a:r>
            <a:r>
              <a:rPr lang="tr-TR" sz="2000" dirty="0" smtClean="0">
                <a:latin typeface="Comic Sans MS" pitchFamily="66" charset="0"/>
                <a:cs typeface="Carlito"/>
              </a:rPr>
              <a:t>t</a:t>
            </a:r>
            <a:r>
              <a:rPr lang="tr-TR" sz="2000" spc="-10" dirty="0" smtClean="0">
                <a:latin typeface="Comic Sans MS" pitchFamily="66" charset="0"/>
                <a:cs typeface="Carlito"/>
              </a:rPr>
              <a:t>ı</a:t>
            </a:r>
            <a:r>
              <a:rPr lang="tr-TR" sz="2000" spc="-5" dirty="0" smtClean="0">
                <a:latin typeface="Comic Sans MS" pitchFamily="66" charset="0"/>
                <a:cs typeface="Carlito"/>
              </a:rPr>
              <a:t>l</a:t>
            </a:r>
            <a:r>
              <a:rPr lang="tr-TR" sz="2000" spc="10" dirty="0" smtClean="0">
                <a:latin typeface="Comic Sans MS" pitchFamily="66" charset="0"/>
                <a:cs typeface="Carlito"/>
              </a:rPr>
              <a:t>d</a:t>
            </a:r>
            <a:r>
              <a:rPr lang="tr-TR" sz="2000" spc="-5" dirty="0" smtClean="0">
                <a:latin typeface="Comic Sans MS" pitchFamily="66" charset="0"/>
                <a:cs typeface="Carlito"/>
              </a:rPr>
              <a:t>ı</a:t>
            </a:r>
            <a:r>
              <a:rPr lang="tr-TR" sz="2000" dirty="0" smtClean="0">
                <a:latin typeface="Comic Sans MS" pitchFamily="66" charset="0"/>
                <a:cs typeface="Carlito"/>
              </a:rPr>
              <a:t>ğı </a:t>
            </a:r>
            <a:r>
              <a:rPr lang="tr-TR" sz="2000" spc="5" dirty="0" smtClean="0">
                <a:latin typeface="Comic Sans MS" pitchFamily="66" charset="0"/>
                <a:cs typeface="Carlito"/>
              </a:rPr>
              <a:t>D</a:t>
            </a:r>
            <a:r>
              <a:rPr lang="tr-TR" sz="2000" spc="-5" dirty="0" smtClean="0">
                <a:latin typeface="Comic Sans MS" pitchFamily="66" charset="0"/>
                <a:cs typeface="Carlito"/>
              </a:rPr>
              <a:t>ü</a:t>
            </a:r>
            <a:r>
              <a:rPr lang="tr-TR" sz="2000" spc="-40" dirty="0" smtClean="0">
                <a:latin typeface="Comic Sans MS" pitchFamily="66" charset="0"/>
                <a:cs typeface="Carlito"/>
              </a:rPr>
              <a:t>z</a:t>
            </a:r>
            <a:r>
              <a:rPr lang="tr-TR" sz="2000" spc="-10" dirty="0" smtClean="0">
                <a:latin typeface="Comic Sans MS" pitchFamily="66" charset="0"/>
                <a:cs typeface="Carlito"/>
              </a:rPr>
              <a:t>e</a:t>
            </a:r>
            <a:r>
              <a:rPr lang="tr-TR" sz="2000" dirty="0" smtClean="0">
                <a:latin typeface="Comic Sans MS" pitchFamily="66" charset="0"/>
                <a:cs typeface="Carlito"/>
              </a:rPr>
              <a:t>y 2 </a:t>
            </a:r>
            <a:r>
              <a:rPr lang="tr-TR" sz="2000" spc="-10" dirty="0">
                <a:latin typeface="Comic Sans MS" pitchFamily="66" charset="0"/>
                <a:cs typeface="Carlito"/>
              </a:rPr>
              <a:t>v</a:t>
            </a:r>
            <a:r>
              <a:rPr lang="tr-TR" sz="2000" dirty="0">
                <a:latin typeface="Comic Sans MS" pitchFamily="66" charset="0"/>
                <a:cs typeface="Carlito"/>
              </a:rPr>
              <a:t>e 3 </a:t>
            </a:r>
            <a:r>
              <a:rPr lang="tr-TR" sz="2000" spc="-60" dirty="0">
                <a:latin typeface="Comic Sans MS" pitchFamily="66" charset="0"/>
                <a:cs typeface="Carlito"/>
              </a:rPr>
              <a:t>F</a:t>
            </a:r>
            <a:r>
              <a:rPr lang="tr-TR" sz="2000" dirty="0">
                <a:latin typeface="Comic Sans MS" pitchFamily="66" charset="0"/>
                <a:cs typeface="Carlito"/>
              </a:rPr>
              <a:t>aal</a:t>
            </a:r>
            <a:r>
              <a:rPr lang="tr-TR" sz="2000" spc="-10" dirty="0">
                <a:latin typeface="Comic Sans MS" pitchFamily="66" charset="0"/>
                <a:cs typeface="Carlito"/>
              </a:rPr>
              <a:t>i</a:t>
            </a:r>
            <a:r>
              <a:rPr lang="tr-TR" sz="2000" spc="-25" dirty="0">
                <a:latin typeface="Comic Sans MS" pitchFamily="66" charset="0"/>
                <a:cs typeface="Carlito"/>
              </a:rPr>
              <a:t>y</a:t>
            </a:r>
            <a:r>
              <a:rPr lang="tr-TR" sz="2000" spc="-10" dirty="0">
                <a:latin typeface="Comic Sans MS" pitchFamily="66" charset="0"/>
                <a:cs typeface="Carlito"/>
              </a:rPr>
              <a:t>e</a:t>
            </a:r>
            <a:r>
              <a:rPr lang="tr-TR" sz="2000" dirty="0">
                <a:latin typeface="Comic Sans MS" pitchFamily="66" charset="0"/>
                <a:cs typeface="Carlito"/>
              </a:rPr>
              <a:t>t yürütü</a:t>
            </a:r>
            <a:r>
              <a:rPr lang="tr-TR" sz="2000" spc="5" dirty="0">
                <a:latin typeface="Comic Sans MS" pitchFamily="66" charset="0"/>
                <a:cs typeface="Carlito"/>
              </a:rPr>
              <a:t>l</a:t>
            </a:r>
            <a:r>
              <a:rPr lang="tr-TR" sz="2000" dirty="0">
                <a:latin typeface="Comic Sans MS" pitchFamily="66" charset="0"/>
                <a:cs typeface="Carlito"/>
              </a:rPr>
              <a:t>me</a:t>
            </a:r>
            <a:r>
              <a:rPr lang="tr-TR" sz="2000" spc="5" dirty="0">
                <a:latin typeface="Comic Sans MS" pitchFamily="66" charset="0"/>
                <a:cs typeface="Carlito"/>
              </a:rPr>
              <a:t>s</a:t>
            </a:r>
            <a:r>
              <a:rPr lang="tr-TR" sz="2000" dirty="0">
                <a:latin typeface="Comic Sans MS" pitchFamily="66" charset="0"/>
                <a:cs typeface="Carlito"/>
              </a:rPr>
              <a:t>i </a:t>
            </a:r>
            <a:r>
              <a:rPr lang="tr-TR" sz="2000" spc="-5" dirty="0">
                <a:latin typeface="Comic Sans MS" pitchFamily="66" charset="0"/>
                <a:cs typeface="Carlito"/>
              </a:rPr>
              <a:t>hal</a:t>
            </a:r>
            <a:r>
              <a:rPr lang="tr-TR" sz="2000" spc="-10" dirty="0">
                <a:latin typeface="Comic Sans MS" pitchFamily="66" charset="0"/>
                <a:cs typeface="Carlito"/>
              </a:rPr>
              <a:t>i</a:t>
            </a:r>
            <a:r>
              <a:rPr lang="tr-TR" sz="2000" spc="-5" dirty="0">
                <a:latin typeface="Comic Sans MS" pitchFamily="66" charset="0"/>
                <a:cs typeface="Carlito"/>
              </a:rPr>
              <a:t>n</a:t>
            </a:r>
            <a:r>
              <a:rPr lang="tr-TR" sz="2000" dirty="0">
                <a:latin typeface="Comic Sans MS" pitchFamily="66" charset="0"/>
                <a:cs typeface="Carlito"/>
              </a:rPr>
              <a:t>de </a:t>
            </a:r>
            <a:r>
              <a:rPr lang="tr-TR" sz="2000" spc="10" dirty="0" smtClean="0">
                <a:latin typeface="Comic Sans MS" pitchFamily="66" charset="0"/>
                <a:cs typeface="Carlito"/>
              </a:rPr>
              <a:t>b</a:t>
            </a:r>
            <a:r>
              <a:rPr lang="tr-TR" sz="2000" dirty="0" smtClean="0">
                <a:latin typeface="Comic Sans MS" pitchFamily="66" charset="0"/>
                <a:cs typeface="Carlito"/>
              </a:rPr>
              <a:t>u </a:t>
            </a:r>
            <a:r>
              <a:rPr lang="tr-TR" sz="2000" spc="-35" dirty="0" smtClean="0">
                <a:latin typeface="Comic Sans MS" pitchFamily="66" charset="0"/>
                <a:cs typeface="Carlito"/>
              </a:rPr>
              <a:t>f</a:t>
            </a:r>
            <a:r>
              <a:rPr lang="tr-TR" sz="2000" dirty="0" smtClean="0">
                <a:latin typeface="Comic Sans MS" pitchFamily="66" charset="0"/>
                <a:cs typeface="Carlito"/>
              </a:rPr>
              <a:t>aal</a:t>
            </a:r>
            <a:r>
              <a:rPr lang="tr-TR" sz="2000" spc="-10" dirty="0" smtClean="0">
                <a:latin typeface="Comic Sans MS" pitchFamily="66" charset="0"/>
                <a:cs typeface="Carlito"/>
              </a:rPr>
              <a:t>i</a:t>
            </a:r>
            <a:r>
              <a:rPr lang="tr-TR" sz="2000" spc="-25" dirty="0" smtClean="0">
                <a:latin typeface="Comic Sans MS" pitchFamily="66" charset="0"/>
                <a:cs typeface="Carlito"/>
              </a:rPr>
              <a:t>y</a:t>
            </a:r>
            <a:r>
              <a:rPr lang="tr-TR" sz="2000" spc="-10" dirty="0" smtClean="0">
                <a:latin typeface="Comic Sans MS" pitchFamily="66" charset="0"/>
                <a:cs typeface="Carlito"/>
              </a:rPr>
              <a:t>e</a:t>
            </a:r>
            <a:r>
              <a:rPr lang="tr-TR" sz="2000" dirty="0" smtClean="0">
                <a:latin typeface="Comic Sans MS" pitchFamily="66" charset="0"/>
                <a:cs typeface="Carlito"/>
              </a:rPr>
              <a:t>t</a:t>
            </a:r>
            <a:r>
              <a:rPr lang="tr-TR" sz="2000" spc="-10" dirty="0" smtClean="0">
                <a:latin typeface="Comic Sans MS" pitchFamily="66" charset="0"/>
                <a:cs typeface="Carlito"/>
              </a:rPr>
              <a:t>l</a:t>
            </a:r>
            <a:r>
              <a:rPr lang="tr-TR" sz="2000" dirty="0" smtClean="0">
                <a:latin typeface="Comic Sans MS" pitchFamily="66" charset="0"/>
                <a:cs typeface="Carlito"/>
              </a:rPr>
              <a:t>e</a:t>
            </a:r>
            <a:r>
              <a:rPr lang="tr-TR" sz="2000" spc="-25" dirty="0" smtClean="0">
                <a:latin typeface="Comic Sans MS" pitchFamily="66" charset="0"/>
                <a:cs typeface="Carlito"/>
              </a:rPr>
              <a:t>r</a:t>
            </a:r>
            <a:r>
              <a:rPr lang="tr-TR" sz="2000" dirty="0" smtClean="0">
                <a:latin typeface="Comic Sans MS" pitchFamily="66" charset="0"/>
                <a:cs typeface="Carlito"/>
              </a:rPr>
              <a:t>e </a:t>
            </a:r>
            <a:r>
              <a:rPr lang="tr-TR" sz="2000" spc="-30" dirty="0" smtClean="0">
                <a:latin typeface="Comic Sans MS" pitchFamily="66" charset="0"/>
                <a:cs typeface="Carlito"/>
              </a:rPr>
              <a:t>k</a:t>
            </a:r>
            <a:r>
              <a:rPr lang="tr-TR" sz="2000" spc="-15" dirty="0" smtClean="0">
                <a:latin typeface="Comic Sans MS" pitchFamily="66" charset="0"/>
                <a:cs typeface="Carlito"/>
              </a:rPr>
              <a:t>a</a:t>
            </a:r>
            <a:r>
              <a:rPr lang="tr-TR" sz="2000" dirty="0" smtClean="0">
                <a:latin typeface="Comic Sans MS" pitchFamily="66" charset="0"/>
                <a:cs typeface="Carlito"/>
              </a:rPr>
              <a:t>t</a:t>
            </a:r>
            <a:r>
              <a:rPr lang="tr-TR" sz="2000" spc="-10" dirty="0" smtClean="0">
                <a:latin typeface="Comic Sans MS" pitchFamily="66" charset="0"/>
                <a:cs typeface="Carlito"/>
              </a:rPr>
              <a:t>ı</a:t>
            </a:r>
            <a:r>
              <a:rPr lang="tr-TR" sz="2000" spc="-5" dirty="0" smtClean="0">
                <a:latin typeface="Comic Sans MS" pitchFamily="66" charset="0"/>
                <a:cs typeface="Carlito"/>
              </a:rPr>
              <a:t>l</a:t>
            </a:r>
            <a:r>
              <a:rPr lang="tr-TR" sz="2000" dirty="0" smtClean="0">
                <a:latin typeface="Comic Sans MS" pitchFamily="66" charset="0"/>
                <a:cs typeface="Carlito"/>
              </a:rPr>
              <a:t>m</a:t>
            </a:r>
            <a:r>
              <a:rPr lang="tr-TR" sz="2000" spc="-35" dirty="0" smtClean="0">
                <a:latin typeface="Comic Sans MS" pitchFamily="66" charset="0"/>
                <a:cs typeface="Carlito"/>
              </a:rPr>
              <a:t>a</a:t>
            </a:r>
            <a:r>
              <a:rPr lang="tr-TR" sz="2000" spc="-25" dirty="0" smtClean="0">
                <a:latin typeface="Comic Sans MS" pitchFamily="66" charset="0"/>
                <a:cs typeface="Carlito"/>
              </a:rPr>
              <a:t>y</a:t>
            </a:r>
            <a:r>
              <a:rPr lang="tr-TR" sz="2000" dirty="0" smtClean="0">
                <a:latin typeface="Comic Sans MS" pitchFamily="66" charset="0"/>
                <a:cs typeface="Carlito"/>
              </a:rPr>
              <a:t>an </a:t>
            </a:r>
            <a:r>
              <a:rPr lang="tr-TR" sz="2000" spc="-5" dirty="0" smtClean="0">
                <a:latin typeface="Comic Sans MS" pitchFamily="66" charset="0"/>
                <a:cs typeface="Carlito"/>
              </a:rPr>
              <a:t>öğretmenler </a:t>
            </a:r>
            <a:r>
              <a:rPr lang="tr-TR" sz="2000" spc="-10" dirty="0">
                <a:latin typeface="Comic Sans MS" pitchFamily="66" charset="0"/>
                <a:cs typeface="Carlito"/>
              </a:rPr>
              <a:t>için </a:t>
            </a:r>
            <a:r>
              <a:rPr lang="tr-TR" sz="2000" dirty="0">
                <a:latin typeface="Comic Sans MS" pitchFamily="66" charset="0"/>
                <a:cs typeface="Carlito"/>
              </a:rPr>
              <a:t>en az </a:t>
            </a:r>
            <a:r>
              <a:rPr lang="tr-TR" sz="2000" spc="-5" dirty="0">
                <a:latin typeface="Comic Sans MS" pitchFamily="66" charset="0"/>
                <a:cs typeface="Carlito"/>
              </a:rPr>
              <a:t>bir </a:t>
            </a:r>
            <a:r>
              <a:rPr lang="tr-TR" sz="2000" dirty="0">
                <a:latin typeface="Comic Sans MS" pitchFamily="66" charset="0"/>
                <a:cs typeface="Carlito"/>
              </a:rPr>
              <a:t>adet </a:t>
            </a:r>
            <a:r>
              <a:rPr lang="tr-TR" sz="2000" spc="-15" dirty="0">
                <a:latin typeface="Comic Sans MS" pitchFamily="66" charset="0"/>
                <a:cs typeface="Carlito"/>
              </a:rPr>
              <a:t>Düzey </a:t>
            </a:r>
            <a:r>
              <a:rPr lang="tr-TR" sz="2000" dirty="0">
                <a:latin typeface="Comic Sans MS" pitchFamily="66" charset="0"/>
                <a:cs typeface="Carlito"/>
              </a:rPr>
              <a:t>1 </a:t>
            </a:r>
            <a:r>
              <a:rPr lang="tr-TR" sz="2000" spc="-15" dirty="0">
                <a:latin typeface="Comic Sans MS" pitchFamily="66" charset="0"/>
                <a:cs typeface="Carlito"/>
              </a:rPr>
              <a:t>Faaliyet </a:t>
            </a:r>
            <a:r>
              <a:rPr lang="tr-TR" sz="2000" dirty="0">
                <a:latin typeface="Comic Sans MS" pitchFamily="66" charset="0"/>
                <a:cs typeface="Carlito"/>
              </a:rPr>
              <a:t>yürütülmesi</a:t>
            </a:r>
            <a:r>
              <a:rPr lang="tr-TR" sz="2000" spc="125" dirty="0">
                <a:latin typeface="Comic Sans MS" pitchFamily="66" charset="0"/>
                <a:cs typeface="Carlito"/>
              </a:rPr>
              <a:t> </a:t>
            </a:r>
            <a:r>
              <a:rPr lang="tr-TR" sz="2000" spc="-25" dirty="0">
                <a:latin typeface="Comic Sans MS" pitchFamily="66" charset="0"/>
                <a:cs typeface="Carlito"/>
              </a:rPr>
              <a:t>zorunludur.</a:t>
            </a:r>
            <a:endParaRPr lang="tr-TR" sz="2000" dirty="0">
              <a:latin typeface="Comic Sans MS" pitchFamily="66" charset="0"/>
              <a:cs typeface="Carlito"/>
            </a:endParaRPr>
          </a:p>
          <a:p>
            <a:pPr marR="5715" lvl="0" indent="12700">
              <a:lnSpc>
                <a:spcPct val="140000"/>
              </a:lnSpc>
              <a:buFont typeface="Wingdings" pitchFamily="2" charset="2"/>
              <a:buChar char="ü"/>
            </a:pPr>
            <a:endParaRPr lang="tr-TR" sz="2000" dirty="0">
              <a:latin typeface="Comic Sans MS" pitchFamily="66" charset="0"/>
              <a:cs typeface="Carlito"/>
            </a:endParaRPr>
          </a:p>
          <a:p>
            <a:pPr>
              <a:buFont typeface="Wingdings" pitchFamily="2" charset="2"/>
              <a:buChar char="ü"/>
            </a:pPr>
            <a:endParaRPr lang="tr-TR" sz="2000" dirty="0" smtClean="0">
              <a:latin typeface="Comic Sans MS" pitchFamily="66" charset="0"/>
            </a:endParaRPr>
          </a:p>
          <a:p>
            <a:pPr>
              <a:buFont typeface="Wingdings" pitchFamily="2" charset="2"/>
              <a:buChar char="ü"/>
            </a:pPr>
            <a:endParaRPr lang="tr-TR" sz="2000" dirty="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38200" y="1600200"/>
            <a:ext cx="10744200" cy="4106252"/>
          </a:xfrm>
          <a:prstGeom prst="rect">
            <a:avLst/>
          </a:prstGeom>
        </p:spPr>
        <p:txBody>
          <a:bodyPr vert="horz" wrap="square" lIns="0" tIns="12700" rIns="0" bIns="0" rtlCol="0">
            <a:spAutoFit/>
          </a:bodyPr>
          <a:lstStyle/>
          <a:p>
            <a:pPr marR="5080" lvl="0">
              <a:spcBef>
                <a:spcPts val="1180"/>
              </a:spcBef>
              <a:buFont typeface="Wingdings" pitchFamily="2" charset="2"/>
              <a:buChar char="ü"/>
              <a:tabLst>
                <a:tab pos="342900" algn="l"/>
              </a:tabLst>
            </a:pPr>
            <a:r>
              <a:rPr lang="tr-TR" spc="-10" dirty="0">
                <a:solidFill>
                  <a:srgbClr val="404040"/>
                </a:solidFill>
                <a:latin typeface="Comic Sans MS" pitchFamily="66" charset="0"/>
                <a:cs typeface="Carlito"/>
              </a:rPr>
              <a:t>Öğrenciler </a:t>
            </a:r>
            <a:r>
              <a:rPr lang="tr-TR" spc="-5" dirty="0">
                <a:solidFill>
                  <a:srgbClr val="404040"/>
                </a:solidFill>
                <a:latin typeface="Comic Sans MS" pitchFamily="66" charset="0"/>
                <a:cs typeface="Carlito"/>
              </a:rPr>
              <a:t>için hedef çalışmalarının </a:t>
            </a:r>
            <a:r>
              <a:rPr lang="tr-TR" dirty="0">
                <a:solidFill>
                  <a:srgbClr val="404040"/>
                </a:solidFill>
                <a:latin typeface="Comic Sans MS" pitchFamily="66" charset="0"/>
                <a:cs typeface="Carlito"/>
              </a:rPr>
              <a:t>yürütülmesine </a:t>
            </a:r>
            <a:r>
              <a:rPr lang="tr-TR" spc="-10" dirty="0">
                <a:solidFill>
                  <a:srgbClr val="404040"/>
                </a:solidFill>
                <a:latin typeface="Comic Sans MS" pitchFamily="66" charset="0"/>
                <a:cs typeface="Carlito"/>
              </a:rPr>
              <a:t>okul </a:t>
            </a:r>
            <a:r>
              <a:rPr lang="tr-TR" dirty="0">
                <a:solidFill>
                  <a:srgbClr val="404040"/>
                </a:solidFill>
                <a:latin typeface="Comic Sans MS" pitchFamily="66" charset="0"/>
                <a:cs typeface="Carlito"/>
              </a:rPr>
              <a:t>türüne </a:t>
            </a:r>
            <a:r>
              <a:rPr lang="tr-TR" spc="-15" dirty="0">
                <a:solidFill>
                  <a:srgbClr val="404040"/>
                </a:solidFill>
                <a:latin typeface="Comic Sans MS" pitchFamily="66" charset="0"/>
                <a:cs typeface="Carlito"/>
              </a:rPr>
              <a:t>göre </a:t>
            </a:r>
            <a:r>
              <a:rPr lang="tr-TR" spc="-20" dirty="0">
                <a:solidFill>
                  <a:srgbClr val="404040"/>
                </a:solidFill>
                <a:latin typeface="Comic Sans MS" pitchFamily="66" charset="0"/>
                <a:cs typeface="Carlito"/>
              </a:rPr>
              <a:t>karar verilecektir. </a:t>
            </a:r>
            <a:r>
              <a:rPr lang="tr-TR" spc="-15" dirty="0">
                <a:solidFill>
                  <a:srgbClr val="404040"/>
                </a:solidFill>
                <a:latin typeface="Comic Sans MS" pitchFamily="66" charset="0"/>
                <a:cs typeface="Carlito"/>
              </a:rPr>
              <a:t>Okul</a:t>
            </a:r>
            <a:r>
              <a:rPr lang="tr-TR" spc="30" dirty="0">
                <a:solidFill>
                  <a:srgbClr val="404040"/>
                </a:solidFill>
                <a:latin typeface="Comic Sans MS" pitchFamily="66" charset="0"/>
                <a:cs typeface="Carlito"/>
              </a:rPr>
              <a:t> </a:t>
            </a:r>
            <a:r>
              <a:rPr lang="tr-TR" dirty="0">
                <a:solidFill>
                  <a:srgbClr val="404040"/>
                </a:solidFill>
                <a:latin typeface="Comic Sans MS" pitchFamily="66" charset="0"/>
                <a:cs typeface="Carlito"/>
              </a:rPr>
              <a:t>türü </a:t>
            </a:r>
            <a:r>
              <a:rPr lang="tr-TR" spc="-5" dirty="0" smtClean="0">
                <a:solidFill>
                  <a:srgbClr val="404040"/>
                </a:solidFill>
                <a:latin typeface="Comic Sans MS" pitchFamily="66" charset="0"/>
                <a:cs typeface="Carlito"/>
              </a:rPr>
              <a:t>uygun olduğu </a:t>
            </a:r>
            <a:r>
              <a:rPr lang="tr-TR" spc="-20" dirty="0">
                <a:solidFill>
                  <a:srgbClr val="404040"/>
                </a:solidFill>
                <a:latin typeface="Comic Sans MS" pitchFamily="66" charset="0"/>
                <a:cs typeface="Carlito"/>
              </a:rPr>
              <a:t>takdirde </a:t>
            </a:r>
            <a:r>
              <a:rPr lang="tr-TR" spc="-5" dirty="0">
                <a:solidFill>
                  <a:srgbClr val="404040"/>
                </a:solidFill>
                <a:latin typeface="Comic Sans MS" pitchFamily="66" charset="0"/>
                <a:cs typeface="Carlito"/>
              </a:rPr>
              <a:t>genel, </a:t>
            </a:r>
            <a:r>
              <a:rPr lang="tr-TR" spc="-10" dirty="0">
                <a:solidFill>
                  <a:srgbClr val="404040"/>
                </a:solidFill>
                <a:latin typeface="Comic Sans MS" pitchFamily="66" charset="0"/>
                <a:cs typeface="Carlito"/>
              </a:rPr>
              <a:t>yerel </a:t>
            </a:r>
            <a:r>
              <a:rPr lang="tr-TR" spc="-5" dirty="0">
                <a:solidFill>
                  <a:srgbClr val="404040"/>
                </a:solidFill>
                <a:latin typeface="Comic Sans MS" pitchFamily="66" charset="0"/>
                <a:cs typeface="Carlito"/>
              </a:rPr>
              <a:t>ve </a:t>
            </a:r>
            <a:r>
              <a:rPr lang="tr-TR" spc="-20" dirty="0">
                <a:solidFill>
                  <a:srgbClr val="404040"/>
                </a:solidFill>
                <a:latin typeface="Comic Sans MS" pitchFamily="66" charset="0"/>
                <a:cs typeface="Carlito"/>
              </a:rPr>
              <a:t>özel </a:t>
            </a:r>
            <a:r>
              <a:rPr lang="tr-TR" spc="-10" dirty="0">
                <a:solidFill>
                  <a:srgbClr val="404040"/>
                </a:solidFill>
                <a:latin typeface="Comic Sans MS" pitchFamily="66" charset="0"/>
                <a:cs typeface="Carlito"/>
              </a:rPr>
              <a:t>hedeflere yönelik </a:t>
            </a:r>
            <a:r>
              <a:rPr lang="tr-TR" dirty="0">
                <a:solidFill>
                  <a:srgbClr val="404040"/>
                </a:solidFill>
                <a:latin typeface="Comic Sans MS" pitchFamily="66" charset="0"/>
                <a:cs typeface="Carlito"/>
              </a:rPr>
              <a:t>en az </a:t>
            </a:r>
            <a:r>
              <a:rPr lang="tr-TR" spc="-5" dirty="0">
                <a:solidFill>
                  <a:srgbClr val="404040"/>
                </a:solidFill>
                <a:latin typeface="Comic Sans MS" pitchFamily="66" charset="0"/>
                <a:cs typeface="Carlito"/>
              </a:rPr>
              <a:t>iki </a:t>
            </a:r>
            <a:r>
              <a:rPr lang="tr-TR" dirty="0">
                <a:solidFill>
                  <a:srgbClr val="404040"/>
                </a:solidFill>
                <a:latin typeface="Comic Sans MS" pitchFamily="66" charset="0"/>
                <a:cs typeface="Carlito"/>
              </a:rPr>
              <a:t>adet </a:t>
            </a:r>
            <a:r>
              <a:rPr lang="tr-TR" spc="-15" dirty="0">
                <a:solidFill>
                  <a:srgbClr val="404040"/>
                </a:solidFill>
                <a:latin typeface="Comic Sans MS" pitchFamily="66" charset="0"/>
                <a:cs typeface="Carlito"/>
              </a:rPr>
              <a:t>Düzey </a:t>
            </a:r>
            <a:r>
              <a:rPr lang="tr-TR" dirty="0">
                <a:solidFill>
                  <a:srgbClr val="404040"/>
                </a:solidFill>
                <a:latin typeface="Comic Sans MS" pitchFamily="66" charset="0"/>
                <a:cs typeface="Carlito"/>
              </a:rPr>
              <a:t>1 </a:t>
            </a:r>
            <a:r>
              <a:rPr lang="tr-TR" spc="-15" dirty="0">
                <a:solidFill>
                  <a:srgbClr val="404040"/>
                </a:solidFill>
                <a:latin typeface="Comic Sans MS" pitchFamily="66" charset="0"/>
                <a:cs typeface="Carlito"/>
              </a:rPr>
              <a:t>Faaliyet </a:t>
            </a:r>
            <a:r>
              <a:rPr lang="tr-TR" dirty="0">
                <a:solidFill>
                  <a:srgbClr val="404040"/>
                </a:solidFill>
                <a:latin typeface="Comic Sans MS" pitchFamily="66" charset="0"/>
                <a:cs typeface="Carlito"/>
              </a:rPr>
              <a:t>yürütülmesi</a:t>
            </a:r>
            <a:r>
              <a:rPr lang="tr-TR" spc="340" dirty="0">
                <a:solidFill>
                  <a:srgbClr val="404040"/>
                </a:solidFill>
                <a:latin typeface="Comic Sans MS" pitchFamily="66" charset="0"/>
                <a:cs typeface="Carlito"/>
              </a:rPr>
              <a:t> </a:t>
            </a:r>
            <a:r>
              <a:rPr lang="tr-TR" spc="-25" dirty="0" smtClean="0">
                <a:solidFill>
                  <a:srgbClr val="404040"/>
                </a:solidFill>
                <a:latin typeface="Comic Sans MS" pitchFamily="66" charset="0"/>
                <a:cs typeface="Carlito"/>
              </a:rPr>
              <a:t>zorunludur.</a:t>
            </a:r>
          </a:p>
          <a:p>
            <a:pPr marR="5080" lvl="0">
              <a:spcBef>
                <a:spcPts val="1180"/>
              </a:spcBef>
              <a:buFont typeface="Wingdings" pitchFamily="2" charset="2"/>
              <a:buChar char="ü"/>
              <a:tabLst>
                <a:tab pos="342900" algn="l"/>
              </a:tabLst>
            </a:pPr>
            <a:endParaRPr lang="tr-TR" spc="-25" dirty="0" smtClean="0">
              <a:solidFill>
                <a:srgbClr val="404040"/>
              </a:solidFill>
              <a:latin typeface="Comic Sans MS" pitchFamily="66" charset="0"/>
              <a:cs typeface="Carlito"/>
            </a:endParaRPr>
          </a:p>
          <a:p>
            <a:pPr marR="5080" lvl="0">
              <a:spcBef>
                <a:spcPts val="1180"/>
              </a:spcBef>
              <a:buFont typeface="Wingdings" pitchFamily="2" charset="2"/>
              <a:buChar char="ü"/>
              <a:tabLst>
                <a:tab pos="342900" algn="l"/>
              </a:tabLst>
            </a:pPr>
            <a:r>
              <a:rPr spc="-15" smtClean="0">
                <a:solidFill>
                  <a:srgbClr val="404040"/>
                </a:solidFill>
                <a:latin typeface="Comic Sans MS" pitchFamily="66" charset="0"/>
                <a:cs typeface="Carlito"/>
              </a:rPr>
              <a:t>Veliler </a:t>
            </a:r>
            <a:r>
              <a:rPr spc="-10" dirty="0">
                <a:solidFill>
                  <a:srgbClr val="404040"/>
                </a:solidFill>
                <a:latin typeface="Comic Sans MS" pitchFamily="66" charset="0"/>
                <a:cs typeface="Carlito"/>
              </a:rPr>
              <a:t>için </a:t>
            </a:r>
            <a:r>
              <a:rPr spc="-5" dirty="0">
                <a:solidFill>
                  <a:srgbClr val="404040"/>
                </a:solidFill>
                <a:latin typeface="Comic Sans MS" pitchFamily="66" charset="0"/>
                <a:cs typeface="Carlito"/>
              </a:rPr>
              <a:t>genel, </a:t>
            </a:r>
            <a:r>
              <a:rPr spc="-10" dirty="0">
                <a:solidFill>
                  <a:srgbClr val="404040"/>
                </a:solidFill>
                <a:latin typeface="Comic Sans MS" pitchFamily="66" charset="0"/>
                <a:cs typeface="Carlito"/>
              </a:rPr>
              <a:t>yerel </a:t>
            </a:r>
            <a:r>
              <a:rPr spc="-5" dirty="0">
                <a:solidFill>
                  <a:srgbClr val="404040"/>
                </a:solidFill>
                <a:latin typeface="Comic Sans MS" pitchFamily="66" charset="0"/>
                <a:cs typeface="Carlito"/>
              </a:rPr>
              <a:t>ve </a:t>
            </a:r>
            <a:r>
              <a:rPr spc="-20" dirty="0">
                <a:solidFill>
                  <a:srgbClr val="404040"/>
                </a:solidFill>
                <a:latin typeface="Comic Sans MS" pitchFamily="66" charset="0"/>
                <a:cs typeface="Carlito"/>
              </a:rPr>
              <a:t>özel </a:t>
            </a:r>
            <a:r>
              <a:rPr spc="-10" dirty="0">
                <a:solidFill>
                  <a:srgbClr val="404040"/>
                </a:solidFill>
                <a:latin typeface="Comic Sans MS" pitchFamily="66" charset="0"/>
                <a:cs typeface="Carlito"/>
              </a:rPr>
              <a:t>hedeflere yönelik </a:t>
            </a:r>
            <a:r>
              <a:rPr dirty="0">
                <a:solidFill>
                  <a:srgbClr val="404040"/>
                </a:solidFill>
                <a:latin typeface="Comic Sans MS" pitchFamily="66" charset="0"/>
                <a:cs typeface="Carlito"/>
              </a:rPr>
              <a:t>en az </a:t>
            </a:r>
            <a:r>
              <a:rPr spc="-5" dirty="0">
                <a:solidFill>
                  <a:srgbClr val="404040"/>
                </a:solidFill>
                <a:latin typeface="Comic Sans MS" pitchFamily="66" charset="0"/>
                <a:cs typeface="Carlito"/>
              </a:rPr>
              <a:t>iki </a:t>
            </a:r>
            <a:r>
              <a:rPr dirty="0">
                <a:solidFill>
                  <a:srgbClr val="404040"/>
                </a:solidFill>
                <a:latin typeface="Comic Sans MS" pitchFamily="66" charset="0"/>
                <a:cs typeface="Carlito"/>
              </a:rPr>
              <a:t>adet </a:t>
            </a:r>
            <a:r>
              <a:rPr spc="-15" dirty="0">
                <a:solidFill>
                  <a:srgbClr val="404040"/>
                </a:solidFill>
                <a:latin typeface="Comic Sans MS" pitchFamily="66" charset="0"/>
                <a:cs typeface="Carlito"/>
              </a:rPr>
              <a:t>Düzey </a:t>
            </a:r>
            <a:r>
              <a:rPr dirty="0">
                <a:solidFill>
                  <a:srgbClr val="404040"/>
                </a:solidFill>
                <a:latin typeface="Comic Sans MS" pitchFamily="66" charset="0"/>
                <a:cs typeface="Carlito"/>
              </a:rPr>
              <a:t>1 </a:t>
            </a:r>
            <a:r>
              <a:rPr spc="-15" dirty="0">
                <a:solidFill>
                  <a:srgbClr val="404040"/>
                </a:solidFill>
                <a:latin typeface="Comic Sans MS" pitchFamily="66" charset="0"/>
                <a:cs typeface="Carlito"/>
              </a:rPr>
              <a:t>Faaliyet </a:t>
            </a:r>
            <a:r>
              <a:rPr>
                <a:solidFill>
                  <a:srgbClr val="404040"/>
                </a:solidFill>
                <a:latin typeface="Comic Sans MS" pitchFamily="66" charset="0"/>
                <a:cs typeface="Carlito"/>
              </a:rPr>
              <a:t>yürütülmesi</a:t>
            </a:r>
            <a:r>
              <a:rPr spc="275">
                <a:solidFill>
                  <a:srgbClr val="404040"/>
                </a:solidFill>
                <a:latin typeface="Comic Sans MS" pitchFamily="66" charset="0"/>
                <a:cs typeface="Carlito"/>
              </a:rPr>
              <a:t> </a:t>
            </a:r>
            <a:r>
              <a:rPr spc="-25" smtClean="0">
                <a:solidFill>
                  <a:srgbClr val="404040"/>
                </a:solidFill>
                <a:latin typeface="Comic Sans MS" pitchFamily="66" charset="0"/>
                <a:cs typeface="Carlito"/>
              </a:rPr>
              <a:t>zorunludur.</a:t>
            </a:r>
            <a:endParaRPr lang="tr-TR" spc="-25" dirty="0" smtClean="0">
              <a:solidFill>
                <a:srgbClr val="404040"/>
              </a:solidFill>
              <a:latin typeface="Comic Sans MS" pitchFamily="66" charset="0"/>
              <a:cs typeface="Carlito"/>
            </a:endParaRPr>
          </a:p>
          <a:p>
            <a:pPr marR="5080" lvl="0">
              <a:spcBef>
                <a:spcPts val="1180"/>
              </a:spcBef>
              <a:buFont typeface="Wingdings" pitchFamily="2" charset="2"/>
              <a:buChar char="ü"/>
              <a:tabLst>
                <a:tab pos="342900" algn="l"/>
              </a:tabLst>
            </a:pPr>
            <a:endParaRPr lang="tr-TR" dirty="0">
              <a:latin typeface="Comic Sans MS" pitchFamily="66" charset="0"/>
              <a:cs typeface="Carlito"/>
            </a:endParaRPr>
          </a:p>
          <a:p>
            <a:pPr marR="5080" lvl="0">
              <a:spcBef>
                <a:spcPts val="1180"/>
              </a:spcBef>
              <a:buFont typeface="Wingdings" pitchFamily="2" charset="2"/>
              <a:buChar char="ü"/>
              <a:tabLst>
                <a:tab pos="342900" algn="l"/>
              </a:tabLst>
            </a:pPr>
            <a:r>
              <a:rPr spc="-5" smtClean="0">
                <a:solidFill>
                  <a:srgbClr val="404040"/>
                </a:solidFill>
                <a:latin typeface="Comic Sans MS" pitchFamily="66" charset="0"/>
                <a:cs typeface="Carlito"/>
              </a:rPr>
              <a:t>Öğretmenler</a:t>
            </a:r>
            <a:r>
              <a:rPr spc="145" smtClean="0">
                <a:solidFill>
                  <a:srgbClr val="404040"/>
                </a:solidFill>
                <a:latin typeface="Comic Sans MS" pitchFamily="66" charset="0"/>
                <a:cs typeface="Carlito"/>
              </a:rPr>
              <a:t> </a:t>
            </a:r>
            <a:r>
              <a:rPr spc="-5" dirty="0">
                <a:solidFill>
                  <a:srgbClr val="404040"/>
                </a:solidFill>
                <a:latin typeface="Comic Sans MS" pitchFamily="66" charset="0"/>
                <a:cs typeface="Carlito"/>
              </a:rPr>
              <a:t>için</a:t>
            </a:r>
            <a:r>
              <a:rPr spc="135" dirty="0">
                <a:solidFill>
                  <a:srgbClr val="404040"/>
                </a:solidFill>
                <a:latin typeface="Comic Sans MS" pitchFamily="66" charset="0"/>
                <a:cs typeface="Carlito"/>
              </a:rPr>
              <a:t> </a:t>
            </a:r>
            <a:r>
              <a:rPr spc="-5" dirty="0">
                <a:solidFill>
                  <a:srgbClr val="404040"/>
                </a:solidFill>
                <a:latin typeface="Comic Sans MS" pitchFamily="66" charset="0"/>
                <a:cs typeface="Carlito"/>
              </a:rPr>
              <a:t>genel,</a:t>
            </a:r>
            <a:r>
              <a:rPr spc="135" dirty="0">
                <a:solidFill>
                  <a:srgbClr val="404040"/>
                </a:solidFill>
                <a:latin typeface="Comic Sans MS" pitchFamily="66" charset="0"/>
                <a:cs typeface="Carlito"/>
              </a:rPr>
              <a:t> </a:t>
            </a:r>
            <a:r>
              <a:rPr spc="-10" dirty="0">
                <a:solidFill>
                  <a:srgbClr val="404040"/>
                </a:solidFill>
                <a:latin typeface="Comic Sans MS" pitchFamily="66" charset="0"/>
                <a:cs typeface="Carlito"/>
              </a:rPr>
              <a:t>yerel</a:t>
            </a:r>
            <a:r>
              <a:rPr spc="160" dirty="0">
                <a:solidFill>
                  <a:srgbClr val="404040"/>
                </a:solidFill>
                <a:latin typeface="Comic Sans MS" pitchFamily="66" charset="0"/>
                <a:cs typeface="Carlito"/>
              </a:rPr>
              <a:t> </a:t>
            </a:r>
            <a:r>
              <a:rPr spc="-5" dirty="0">
                <a:solidFill>
                  <a:srgbClr val="404040"/>
                </a:solidFill>
                <a:latin typeface="Comic Sans MS" pitchFamily="66" charset="0"/>
                <a:cs typeface="Carlito"/>
              </a:rPr>
              <a:t>ve</a:t>
            </a:r>
            <a:r>
              <a:rPr spc="135" dirty="0">
                <a:solidFill>
                  <a:srgbClr val="404040"/>
                </a:solidFill>
                <a:latin typeface="Comic Sans MS" pitchFamily="66" charset="0"/>
                <a:cs typeface="Carlito"/>
              </a:rPr>
              <a:t> </a:t>
            </a:r>
            <a:r>
              <a:rPr spc="-20" dirty="0">
                <a:solidFill>
                  <a:srgbClr val="404040"/>
                </a:solidFill>
                <a:latin typeface="Comic Sans MS" pitchFamily="66" charset="0"/>
                <a:cs typeface="Carlito"/>
              </a:rPr>
              <a:t>özel</a:t>
            </a:r>
            <a:r>
              <a:rPr spc="145" dirty="0">
                <a:solidFill>
                  <a:srgbClr val="404040"/>
                </a:solidFill>
                <a:latin typeface="Comic Sans MS" pitchFamily="66" charset="0"/>
                <a:cs typeface="Carlito"/>
              </a:rPr>
              <a:t> </a:t>
            </a:r>
            <a:r>
              <a:rPr spc="-10" dirty="0">
                <a:solidFill>
                  <a:srgbClr val="404040"/>
                </a:solidFill>
                <a:latin typeface="Comic Sans MS" pitchFamily="66" charset="0"/>
                <a:cs typeface="Carlito"/>
              </a:rPr>
              <a:t>hedeflere</a:t>
            </a:r>
            <a:r>
              <a:rPr spc="150" dirty="0">
                <a:solidFill>
                  <a:srgbClr val="404040"/>
                </a:solidFill>
                <a:latin typeface="Comic Sans MS" pitchFamily="66" charset="0"/>
                <a:cs typeface="Carlito"/>
              </a:rPr>
              <a:t> </a:t>
            </a:r>
            <a:r>
              <a:rPr spc="-10" dirty="0">
                <a:solidFill>
                  <a:srgbClr val="404040"/>
                </a:solidFill>
                <a:latin typeface="Comic Sans MS" pitchFamily="66" charset="0"/>
                <a:cs typeface="Carlito"/>
              </a:rPr>
              <a:t>yönelik</a:t>
            </a:r>
            <a:r>
              <a:rPr spc="140" dirty="0">
                <a:solidFill>
                  <a:srgbClr val="404040"/>
                </a:solidFill>
                <a:latin typeface="Comic Sans MS" pitchFamily="66" charset="0"/>
                <a:cs typeface="Carlito"/>
              </a:rPr>
              <a:t> </a:t>
            </a:r>
            <a:r>
              <a:rPr dirty="0">
                <a:solidFill>
                  <a:srgbClr val="404040"/>
                </a:solidFill>
                <a:latin typeface="Comic Sans MS" pitchFamily="66" charset="0"/>
                <a:cs typeface="Carlito"/>
              </a:rPr>
              <a:t>en</a:t>
            </a:r>
            <a:r>
              <a:rPr spc="140" dirty="0">
                <a:solidFill>
                  <a:srgbClr val="404040"/>
                </a:solidFill>
                <a:latin typeface="Comic Sans MS" pitchFamily="66" charset="0"/>
                <a:cs typeface="Carlito"/>
              </a:rPr>
              <a:t> </a:t>
            </a:r>
            <a:r>
              <a:rPr spc="5" dirty="0">
                <a:solidFill>
                  <a:srgbClr val="404040"/>
                </a:solidFill>
                <a:latin typeface="Comic Sans MS" pitchFamily="66" charset="0"/>
                <a:cs typeface="Carlito"/>
              </a:rPr>
              <a:t>az</a:t>
            </a:r>
            <a:r>
              <a:rPr spc="114" dirty="0">
                <a:solidFill>
                  <a:srgbClr val="404040"/>
                </a:solidFill>
                <a:latin typeface="Comic Sans MS" pitchFamily="66" charset="0"/>
                <a:cs typeface="Carlito"/>
              </a:rPr>
              <a:t> </a:t>
            </a:r>
            <a:r>
              <a:rPr dirty="0">
                <a:solidFill>
                  <a:srgbClr val="404040"/>
                </a:solidFill>
                <a:latin typeface="Comic Sans MS" pitchFamily="66" charset="0"/>
                <a:cs typeface="Carlito"/>
              </a:rPr>
              <a:t>bir</a:t>
            </a:r>
            <a:r>
              <a:rPr spc="125" dirty="0">
                <a:solidFill>
                  <a:srgbClr val="404040"/>
                </a:solidFill>
                <a:latin typeface="Comic Sans MS" pitchFamily="66" charset="0"/>
                <a:cs typeface="Carlito"/>
              </a:rPr>
              <a:t> </a:t>
            </a:r>
            <a:r>
              <a:rPr dirty="0">
                <a:solidFill>
                  <a:srgbClr val="404040"/>
                </a:solidFill>
                <a:latin typeface="Comic Sans MS" pitchFamily="66" charset="0"/>
                <a:cs typeface="Carlito"/>
              </a:rPr>
              <a:t>adet</a:t>
            </a:r>
            <a:r>
              <a:rPr spc="140" dirty="0">
                <a:solidFill>
                  <a:srgbClr val="404040"/>
                </a:solidFill>
                <a:latin typeface="Comic Sans MS" pitchFamily="66" charset="0"/>
                <a:cs typeface="Carlito"/>
              </a:rPr>
              <a:t> </a:t>
            </a:r>
            <a:r>
              <a:rPr spc="-10" dirty="0">
                <a:solidFill>
                  <a:srgbClr val="404040"/>
                </a:solidFill>
                <a:latin typeface="Comic Sans MS" pitchFamily="66" charset="0"/>
                <a:cs typeface="Carlito"/>
              </a:rPr>
              <a:t>Düzey</a:t>
            </a:r>
            <a:r>
              <a:rPr spc="130" dirty="0">
                <a:solidFill>
                  <a:srgbClr val="404040"/>
                </a:solidFill>
                <a:latin typeface="Comic Sans MS" pitchFamily="66" charset="0"/>
                <a:cs typeface="Carlito"/>
              </a:rPr>
              <a:t> </a:t>
            </a:r>
            <a:r>
              <a:rPr dirty="0">
                <a:solidFill>
                  <a:srgbClr val="404040"/>
                </a:solidFill>
                <a:latin typeface="Comic Sans MS" pitchFamily="66" charset="0"/>
                <a:cs typeface="Carlito"/>
              </a:rPr>
              <a:t>1</a:t>
            </a:r>
            <a:r>
              <a:rPr spc="125" dirty="0">
                <a:solidFill>
                  <a:srgbClr val="404040"/>
                </a:solidFill>
                <a:latin typeface="Comic Sans MS" pitchFamily="66" charset="0"/>
                <a:cs typeface="Carlito"/>
              </a:rPr>
              <a:t> </a:t>
            </a:r>
            <a:r>
              <a:rPr spc="-15">
                <a:solidFill>
                  <a:srgbClr val="404040"/>
                </a:solidFill>
                <a:latin typeface="Comic Sans MS" pitchFamily="66" charset="0"/>
                <a:cs typeface="Carlito"/>
              </a:rPr>
              <a:t>Faaliyet</a:t>
            </a:r>
            <a:r>
              <a:rPr spc="150">
                <a:solidFill>
                  <a:srgbClr val="404040"/>
                </a:solidFill>
                <a:latin typeface="Comic Sans MS" pitchFamily="66" charset="0"/>
                <a:cs typeface="Carlito"/>
              </a:rPr>
              <a:t> </a:t>
            </a:r>
            <a:r>
              <a:rPr spc="-5" smtClean="0">
                <a:solidFill>
                  <a:srgbClr val="404040"/>
                </a:solidFill>
                <a:latin typeface="Comic Sans MS" pitchFamily="66" charset="0"/>
                <a:cs typeface="Carlito"/>
              </a:rPr>
              <a:t>yürütülmesi</a:t>
            </a:r>
            <a:r>
              <a:rPr lang="tr-TR" dirty="0" smtClean="0">
                <a:latin typeface="Comic Sans MS" pitchFamily="66" charset="0"/>
                <a:cs typeface="Carlito"/>
              </a:rPr>
              <a:t> </a:t>
            </a:r>
            <a:r>
              <a:rPr spc="-25" smtClean="0">
                <a:solidFill>
                  <a:srgbClr val="404040"/>
                </a:solidFill>
                <a:latin typeface="Comic Sans MS" pitchFamily="66" charset="0"/>
                <a:cs typeface="Carlito"/>
              </a:rPr>
              <a:t>zorunludur.</a:t>
            </a:r>
            <a:endParaRPr lang="tr-TR" spc="-25" dirty="0" smtClean="0">
              <a:solidFill>
                <a:srgbClr val="404040"/>
              </a:solidFill>
              <a:latin typeface="Comic Sans MS" pitchFamily="66" charset="0"/>
              <a:cs typeface="Carlito"/>
            </a:endParaRPr>
          </a:p>
          <a:p>
            <a:pPr marR="5080" lvl="0">
              <a:spcBef>
                <a:spcPts val="1180"/>
              </a:spcBef>
              <a:buFont typeface="Wingdings" pitchFamily="2" charset="2"/>
              <a:buChar char="ü"/>
              <a:tabLst>
                <a:tab pos="342900" algn="l"/>
              </a:tabLst>
            </a:pPr>
            <a:endParaRPr smtClean="0">
              <a:latin typeface="Comic Sans MS" pitchFamily="66" charset="0"/>
              <a:cs typeface="Carlito"/>
            </a:endParaRPr>
          </a:p>
          <a:p>
            <a:pPr marL="12700">
              <a:lnSpc>
                <a:spcPct val="100000"/>
              </a:lnSpc>
              <a:spcBef>
                <a:spcPts val="5"/>
              </a:spcBef>
              <a:buFont typeface="Wingdings" pitchFamily="2" charset="2"/>
              <a:buChar char="ü"/>
              <a:tabLst>
                <a:tab pos="355600" algn="l"/>
              </a:tabLst>
            </a:pPr>
            <a:r>
              <a:rPr lang="tr-TR" spc="-15" dirty="0" smtClean="0">
                <a:solidFill>
                  <a:srgbClr val="404040"/>
                </a:solidFill>
                <a:latin typeface="Comic Sans MS" pitchFamily="66" charset="0"/>
                <a:cs typeface="Carlito"/>
              </a:rPr>
              <a:t>D</a:t>
            </a:r>
            <a:r>
              <a:rPr spc="-15" smtClean="0">
                <a:solidFill>
                  <a:srgbClr val="404040"/>
                </a:solidFill>
                <a:latin typeface="Comic Sans MS" pitchFamily="66" charset="0"/>
                <a:cs typeface="Carlito"/>
              </a:rPr>
              <a:t>üzey </a:t>
            </a:r>
            <a:r>
              <a:rPr dirty="0">
                <a:solidFill>
                  <a:srgbClr val="404040"/>
                </a:solidFill>
                <a:latin typeface="Comic Sans MS" pitchFamily="66" charset="0"/>
                <a:cs typeface="Carlito"/>
              </a:rPr>
              <a:t>2 </a:t>
            </a:r>
            <a:r>
              <a:rPr spc="-5" dirty="0">
                <a:solidFill>
                  <a:srgbClr val="404040"/>
                </a:solidFill>
                <a:latin typeface="Comic Sans MS" pitchFamily="66" charset="0"/>
                <a:cs typeface="Carlito"/>
              </a:rPr>
              <a:t>ve </a:t>
            </a:r>
            <a:r>
              <a:rPr dirty="0">
                <a:solidFill>
                  <a:srgbClr val="404040"/>
                </a:solidFill>
                <a:latin typeface="Comic Sans MS" pitchFamily="66" charset="0"/>
                <a:cs typeface="Carlito"/>
              </a:rPr>
              <a:t>3 </a:t>
            </a:r>
            <a:r>
              <a:rPr spc="-15" dirty="0">
                <a:solidFill>
                  <a:srgbClr val="404040"/>
                </a:solidFill>
                <a:latin typeface="Comic Sans MS" pitchFamily="66" charset="0"/>
                <a:cs typeface="Carlito"/>
              </a:rPr>
              <a:t>Faaliyet </a:t>
            </a:r>
            <a:r>
              <a:rPr dirty="0">
                <a:solidFill>
                  <a:srgbClr val="404040"/>
                </a:solidFill>
                <a:latin typeface="Comic Sans MS" pitchFamily="66" charset="0"/>
                <a:cs typeface="Carlito"/>
              </a:rPr>
              <a:t>yürütülmesi </a:t>
            </a:r>
            <a:r>
              <a:rPr spc="-10" dirty="0">
                <a:solidFill>
                  <a:srgbClr val="404040"/>
                </a:solidFill>
                <a:latin typeface="Comic Sans MS" pitchFamily="66" charset="0"/>
                <a:cs typeface="Carlito"/>
              </a:rPr>
              <a:t>zorunlu olmayıp okulun imkan</a:t>
            </a:r>
            <a:r>
              <a:rPr spc="145" dirty="0">
                <a:solidFill>
                  <a:srgbClr val="404040"/>
                </a:solidFill>
                <a:latin typeface="Comic Sans MS" pitchFamily="66" charset="0"/>
                <a:cs typeface="Carlito"/>
              </a:rPr>
              <a:t> </a:t>
            </a:r>
            <a:r>
              <a:rPr spc="-5" dirty="0">
                <a:solidFill>
                  <a:srgbClr val="404040"/>
                </a:solidFill>
                <a:latin typeface="Comic Sans MS" pitchFamily="66" charset="0"/>
                <a:cs typeface="Carlito"/>
              </a:rPr>
              <a:t>ve şartları </a:t>
            </a:r>
            <a:r>
              <a:rPr spc="-5">
                <a:solidFill>
                  <a:srgbClr val="404040"/>
                </a:solidFill>
                <a:latin typeface="Comic Sans MS" pitchFamily="66" charset="0"/>
                <a:cs typeface="Carlito"/>
              </a:rPr>
              <a:t>doğrultusunda </a:t>
            </a:r>
            <a:r>
              <a:rPr spc="-5" smtClean="0">
                <a:solidFill>
                  <a:srgbClr val="404040"/>
                </a:solidFill>
                <a:latin typeface="Comic Sans MS" pitchFamily="66" charset="0"/>
                <a:cs typeface="Carlito"/>
              </a:rPr>
              <a:t>planlama</a:t>
            </a:r>
            <a:r>
              <a:rPr lang="tr-TR" dirty="0">
                <a:latin typeface="Comic Sans MS" pitchFamily="66" charset="0"/>
                <a:cs typeface="Carlito"/>
              </a:rPr>
              <a:t> </a:t>
            </a:r>
            <a:r>
              <a:rPr spc="-20" smtClean="0">
                <a:solidFill>
                  <a:srgbClr val="404040"/>
                </a:solidFill>
                <a:latin typeface="Comic Sans MS" pitchFamily="66" charset="0"/>
                <a:cs typeface="Carlito"/>
              </a:rPr>
              <a:t>yapılabilir</a:t>
            </a:r>
            <a:r>
              <a:rPr spc="-20" dirty="0">
                <a:solidFill>
                  <a:srgbClr val="404040"/>
                </a:solidFill>
                <a:latin typeface="Comic Sans MS" pitchFamily="66" charset="0"/>
                <a:cs typeface="Carlito"/>
              </a:rPr>
              <a:t>.</a:t>
            </a:r>
            <a:endParaRPr>
              <a:latin typeface="Comic Sans MS" pitchFamily="66" charset="0"/>
              <a:cs typeface="Carlito"/>
            </a:endParaRPr>
          </a:p>
        </p:txBody>
      </p:sp>
      <p:sp>
        <p:nvSpPr>
          <p:cNvPr id="8" name="object 2"/>
          <p:cNvSpPr txBox="1">
            <a:spLocks/>
          </p:cNvSpPr>
          <p:nvPr/>
        </p:nvSpPr>
        <p:spPr>
          <a:xfrm>
            <a:off x="381000" y="685800"/>
            <a:ext cx="11430000" cy="566822"/>
          </a:xfrm>
          <a:prstGeom prst="rect">
            <a:avLst/>
          </a:prstGeom>
        </p:spPr>
        <p:txBody>
          <a:bodyPr vert="horz" wrap="square" lIns="0" tIns="12700" rIns="0" bIns="0" rtlCol="0" anchor="b">
            <a:spAutoFit/>
          </a:bodyPr>
          <a:lstStyle/>
          <a:p>
            <a:pPr marL="12065" marR="5080" lvl="0" indent="3175" algn="ctr" defTabSz="914400" rtl="0" eaLnBrk="1" fontAlgn="auto" latinLnBrk="0" hangingPunct="1">
              <a:lnSpc>
                <a:spcPct val="100000"/>
              </a:lnSpc>
              <a:spcBef>
                <a:spcPts val="100"/>
              </a:spcBef>
              <a:spcAft>
                <a:spcPts val="0"/>
              </a:spcAft>
              <a:buClrTx/>
              <a:buSzTx/>
              <a:buFontTx/>
              <a:buNone/>
              <a:tabLst/>
              <a:defRPr/>
            </a:pPr>
            <a:r>
              <a:rPr lang="tr-TR" sz="3600" b="1" dirty="0" smtClean="0">
                <a:ea typeface="+mj-ea"/>
                <a:cs typeface="Trebuchet MS"/>
              </a:rPr>
              <a:t>Özel Eğitim Okulları (Tüm Kademeler)</a:t>
            </a:r>
            <a:endParaRPr kumimoji="0" lang="tr-TR" sz="3600" b="1" i="0" u="none" strike="noStrike" kern="1200" cap="none" spc="0" normalizeH="0" baseline="0" noProof="0" dirty="0">
              <a:ln>
                <a:noFill/>
              </a:ln>
              <a:solidFill>
                <a:schemeClr val="tx1"/>
              </a:solidFill>
              <a:effectLst/>
              <a:uLnTx/>
              <a:uFillTx/>
              <a:latin typeface="+mn-lt"/>
              <a:ea typeface="+mj-ea"/>
              <a:cs typeface="Trebuchet M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2771" y="1509523"/>
            <a:ext cx="10101580" cy="1674817"/>
          </a:xfrm>
          <a:prstGeom prst="rect">
            <a:avLst/>
          </a:prstGeom>
        </p:spPr>
        <p:txBody>
          <a:bodyPr vert="horz" wrap="square" lIns="0" tIns="12700" rIns="0" bIns="0" rtlCol="0">
            <a:spAutoFit/>
          </a:bodyPr>
          <a:lstStyle/>
          <a:p>
            <a:pPr marL="355600" marR="5080" indent="-343535" algn="just">
              <a:lnSpc>
                <a:spcPct val="150000"/>
              </a:lnSpc>
              <a:spcBef>
                <a:spcPts val="100"/>
              </a:spcBef>
            </a:pPr>
            <a:r>
              <a:rPr sz="1450" b="0" spc="235" smtClean="0">
                <a:latin typeface="Arial"/>
                <a:cs typeface="Arial"/>
              </a:rPr>
              <a:t> </a:t>
            </a:r>
            <a:r>
              <a:rPr sz="1800" b="0" smtClean="0">
                <a:solidFill>
                  <a:srgbClr val="404040"/>
                </a:solidFill>
                <a:latin typeface="Times New Roman"/>
                <a:cs typeface="Times New Roman"/>
              </a:rPr>
              <a:t>Eğitimde </a:t>
            </a:r>
            <a:r>
              <a:rPr sz="1800" b="0" dirty="0">
                <a:solidFill>
                  <a:srgbClr val="404040"/>
                </a:solidFill>
                <a:latin typeface="Times New Roman"/>
                <a:cs typeface="Times New Roman"/>
              </a:rPr>
              <a:t>fırsat eşitliğinin </a:t>
            </a:r>
            <a:r>
              <a:rPr sz="1800" b="0" spc="-5" dirty="0">
                <a:solidFill>
                  <a:srgbClr val="404040"/>
                </a:solidFill>
                <a:latin typeface="Times New Roman"/>
                <a:cs typeface="Times New Roman"/>
              </a:rPr>
              <a:t>sağlanması kapsamında </a:t>
            </a:r>
            <a:r>
              <a:rPr sz="1800" b="0" dirty="0">
                <a:solidFill>
                  <a:srgbClr val="404040"/>
                </a:solidFill>
                <a:latin typeface="Times New Roman"/>
                <a:cs typeface="Times New Roman"/>
              </a:rPr>
              <a:t>tüm </a:t>
            </a:r>
            <a:r>
              <a:rPr sz="1800" b="0" spc="-5" dirty="0">
                <a:solidFill>
                  <a:srgbClr val="404040"/>
                </a:solidFill>
                <a:latin typeface="Times New Roman"/>
                <a:cs typeface="Times New Roman"/>
              </a:rPr>
              <a:t>öğrencilerin rehberlik </a:t>
            </a:r>
            <a:r>
              <a:rPr sz="1800" b="0" dirty="0">
                <a:solidFill>
                  <a:srgbClr val="404040"/>
                </a:solidFill>
                <a:latin typeface="Times New Roman"/>
                <a:cs typeface="Times New Roman"/>
              </a:rPr>
              <a:t>ve </a:t>
            </a:r>
            <a:r>
              <a:rPr sz="1800" b="0" spc="-5" dirty="0">
                <a:solidFill>
                  <a:srgbClr val="404040"/>
                </a:solidFill>
                <a:latin typeface="Times New Roman"/>
                <a:cs typeface="Times New Roman"/>
              </a:rPr>
              <a:t>psikolojik </a:t>
            </a:r>
            <a:r>
              <a:rPr sz="1800" b="0" spc="-55" dirty="0">
                <a:solidFill>
                  <a:srgbClr val="404040"/>
                </a:solidFill>
                <a:latin typeface="Times New Roman"/>
                <a:cs typeface="Times New Roman"/>
              </a:rPr>
              <a:t>danışma  </a:t>
            </a:r>
            <a:r>
              <a:rPr sz="1800" b="0" spc="-5" dirty="0">
                <a:solidFill>
                  <a:srgbClr val="404040"/>
                </a:solidFill>
                <a:latin typeface="Times New Roman"/>
                <a:cs typeface="Times New Roman"/>
              </a:rPr>
              <a:t>hizmetlerinden </a:t>
            </a:r>
            <a:r>
              <a:rPr sz="1800" b="0" dirty="0">
                <a:solidFill>
                  <a:srgbClr val="404040"/>
                </a:solidFill>
                <a:latin typeface="Times New Roman"/>
                <a:cs typeface="Times New Roman"/>
              </a:rPr>
              <a:t>yararlanması </a:t>
            </a:r>
            <a:r>
              <a:rPr sz="1800" b="0" spc="-15" dirty="0">
                <a:solidFill>
                  <a:srgbClr val="404040"/>
                </a:solidFill>
                <a:latin typeface="Times New Roman"/>
                <a:cs typeface="Times New Roman"/>
              </a:rPr>
              <a:t>esastır. </a:t>
            </a:r>
            <a:r>
              <a:rPr sz="1800" b="0" spc="-5" dirty="0">
                <a:solidFill>
                  <a:srgbClr val="404040"/>
                </a:solidFill>
                <a:latin typeface="Times New Roman"/>
                <a:cs typeface="Times New Roman"/>
              </a:rPr>
              <a:t>Bu kapsamda </a:t>
            </a:r>
            <a:r>
              <a:rPr sz="1800" b="0" dirty="0">
                <a:solidFill>
                  <a:srgbClr val="404040"/>
                </a:solidFill>
                <a:latin typeface="Times New Roman"/>
                <a:cs typeface="Times New Roman"/>
              </a:rPr>
              <a:t>ülke </a:t>
            </a:r>
            <a:r>
              <a:rPr sz="1800" b="0" spc="-5" dirty="0">
                <a:solidFill>
                  <a:srgbClr val="404040"/>
                </a:solidFill>
                <a:latin typeface="Times New Roman"/>
                <a:cs typeface="Times New Roman"/>
              </a:rPr>
              <a:t>genelinde </a:t>
            </a:r>
            <a:r>
              <a:rPr sz="1800" b="0" dirty="0">
                <a:solidFill>
                  <a:srgbClr val="404040"/>
                </a:solidFill>
                <a:latin typeface="Times New Roman"/>
                <a:cs typeface="Times New Roman"/>
              </a:rPr>
              <a:t>hedef çalışmalarının bir </a:t>
            </a:r>
            <a:r>
              <a:rPr sz="1800" b="0" spc="-5" dirty="0">
                <a:solidFill>
                  <a:srgbClr val="404040"/>
                </a:solidFill>
                <a:latin typeface="Times New Roman"/>
                <a:cs typeface="Times New Roman"/>
              </a:rPr>
              <a:t>bütün </a:t>
            </a:r>
            <a:r>
              <a:rPr sz="1800" b="0" spc="-10" dirty="0">
                <a:solidFill>
                  <a:srgbClr val="404040"/>
                </a:solidFill>
                <a:latin typeface="Times New Roman"/>
                <a:cs typeface="Times New Roman"/>
              </a:rPr>
              <a:t>ve  </a:t>
            </a:r>
            <a:r>
              <a:rPr sz="1800" b="0" dirty="0">
                <a:solidFill>
                  <a:srgbClr val="404040"/>
                </a:solidFill>
                <a:latin typeface="Times New Roman"/>
                <a:cs typeface="Times New Roman"/>
              </a:rPr>
              <a:t>standart </a:t>
            </a:r>
            <a:r>
              <a:rPr sz="1800" b="0" spc="-5" dirty="0">
                <a:solidFill>
                  <a:srgbClr val="404040"/>
                </a:solidFill>
                <a:latin typeface="Times New Roman"/>
                <a:cs typeface="Times New Roman"/>
              </a:rPr>
              <a:t>olarak </a:t>
            </a:r>
            <a:r>
              <a:rPr sz="1800" b="0" dirty="0">
                <a:solidFill>
                  <a:srgbClr val="404040"/>
                </a:solidFill>
                <a:latin typeface="Times New Roman"/>
                <a:cs typeface="Times New Roman"/>
              </a:rPr>
              <a:t>yürütülmesi </a:t>
            </a:r>
            <a:r>
              <a:rPr sz="1800" b="0" spc="-5" dirty="0">
                <a:solidFill>
                  <a:srgbClr val="404040"/>
                </a:solidFill>
                <a:latin typeface="Times New Roman"/>
                <a:cs typeface="Times New Roman"/>
              </a:rPr>
              <a:t>amacıyla Bakanlığımız tarafından </a:t>
            </a:r>
            <a:r>
              <a:rPr sz="1800" b="0" dirty="0">
                <a:solidFill>
                  <a:srgbClr val="404040"/>
                </a:solidFill>
                <a:latin typeface="Times New Roman"/>
                <a:cs typeface="Times New Roman"/>
              </a:rPr>
              <a:t>hedef </a:t>
            </a:r>
            <a:r>
              <a:rPr sz="1800" b="0" spc="-5" dirty="0">
                <a:solidFill>
                  <a:srgbClr val="404040"/>
                </a:solidFill>
                <a:latin typeface="Times New Roman"/>
                <a:cs typeface="Times New Roman"/>
              </a:rPr>
              <a:t>çalışmalarına ilişkin standartlar  </a:t>
            </a:r>
            <a:r>
              <a:rPr sz="1800" b="0" dirty="0">
                <a:solidFill>
                  <a:srgbClr val="404040"/>
                </a:solidFill>
                <a:latin typeface="Times New Roman"/>
                <a:cs typeface="Times New Roman"/>
              </a:rPr>
              <a:t>belirlenerek iş akış çizelgesi</a:t>
            </a:r>
            <a:r>
              <a:rPr sz="1800" b="0" spc="-60" dirty="0">
                <a:solidFill>
                  <a:srgbClr val="404040"/>
                </a:solidFill>
                <a:latin typeface="Times New Roman"/>
                <a:cs typeface="Times New Roman"/>
              </a:rPr>
              <a:t> </a:t>
            </a:r>
            <a:r>
              <a:rPr sz="1800" b="0" spc="-10" dirty="0">
                <a:solidFill>
                  <a:srgbClr val="404040"/>
                </a:solidFill>
                <a:latin typeface="Times New Roman"/>
                <a:cs typeface="Times New Roman"/>
              </a:rPr>
              <a:t>oluşturulmuştur.</a:t>
            </a:r>
            <a:endParaRPr sz="1800">
              <a:latin typeface="Times New Roman"/>
              <a:cs typeface="Times New Roman"/>
            </a:endParaRPr>
          </a:p>
        </p:txBody>
      </p:sp>
      <p:sp>
        <p:nvSpPr>
          <p:cNvPr id="3" name="object 3"/>
          <p:cNvSpPr txBox="1"/>
          <p:nvPr/>
        </p:nvSpPr>
        <p:spPr>
          <a:xfrm>
            <a:off x="1242771" y="3819905"/>
            <a:ext cx="10100311" cy="846386"/>
          </a:xfrm>
          <a:prstGeom prst="rect">
            <a:avLst/>
          </a:prstGeom>
        </p:spPr>
        <p:txBody>
          <a:bodyPr vert="horz" wrap="square" lIns="0" tIns="149860" rIns="0" bIns="0" rtlCol="0">
            <a:spAutoFit/>
          </a:bodyPr>
          <a:lstStyle/>
          <a:p>
            <a:pPr marL="12700">
              <a:lnSpc>
                <a:spcPct val="100000"/>
              </a:lnSpc>
              <a:spcBef>
                <a:spcPts val="1180"/>
              </a:spcBef>
              <a:tabLst>
                <a:tab pos="354965" algn="l"/>
              </a:tabLst>
            </a:pPr>
            <a:r>
              <a:rPr sz="1450" spc="235" smtClean="0">
                <a:solidFill>
                  <a:srgbClr val="90C225"/>
                </a:solidFill>
                <a:latin typeface="Arial"/>
                <a:cs typeface="Arial"/>
              </a:rPr>
              <a:t>	</a:t>
            </a:r>
            <a:r>
              <a:rPr sz="1800" smtClean="0">
                <a:solidFill>
                  <a:srgbClr val="404040"/>
                </a:solidFill>
                <a:latin typeface="Times New Roman"/>
                <a:cs typeface="Times New Roman"/>
              </a:rPr>
              <a:t>2021-2022</a:t>
            </a:r>
            <a:r>
              <a:rPr sz="1800" spc="60" smtClean="0">
                <a:solidFill>
                  <a:srgbClr val="404040"/>
                </a:solidFill>
                <a:latin typeface="Times New Roman"/>
                <a:cs typeface="Times New Roman"/>
              </a:rPr>
              <a:t> </a:t>
            </a:r>
            <a:r>
              <a:rPr sz="1800" spc="-5" dirty="0">
                <a:solidFill>
                  <a:srgbClr val="404040"/>
                </a:solidFill>
                <a:latin typeface="Times New Roman"/>
                <a:cs typeface="Times New Roman"/>
              </a:rPr>
              <a:t>eğitim</a:t>
            </a:r>
            <a:r>
              <a:rPr sz="1800" spc="55" dirty="0">
                <a:solidFill>
                  <a:srgbClr val="404040"/>
                </a:solidFill>
                <a:latin typeface="Times New Roman"/>
                <a:cs typeface="Times New Roman"/>
              </a:rPr>
              <a:t> </a:t>
            </a:r>
            <a:r>
              <a:rPr sz="1800" dirty="0">
                <a:solidFill>
                  <a:srgbClr val="404040"/>
                </a:solidFill>
                <a:latin typeface="Times New Roman"/>
                <a:cs typeface="Times New Roman"/>
              </a:rPr>
              <a:t>öğretim</a:t>
            </a:r>
            <a:r>
              <a:rPr sz="1800" spc="45" dirty="0">
                <a:solidFill>
                  <a:srgbClr val="404040"/>
                </a:solidFill>
                <a:latin typeface="Times New Roman"/>
                <a:cs typeface="Times New Roman"/>
              </a:rPr>
              <a:t> </a:t>
            </a:r>
            <a:r>
              <a:rPr sz="1800" dirty="0">
                <a:solidFill>
                  <a:srgbClr val="404040"/>
                </a:solidFill>
                <a:latin typeface="Times New Roman"/>
                <a:cs typeface="Times New Roman"/>
              </a:rPr>
              <a:t>yılı</a:t>
            </a:r>
            <a:r>
              <a:rPr sz="1800" spc="50" dirty="0">
                <a:solidFill>
                  <a:srgbClr val="404040"/>
                </a:solidFill>
                <a:latin typeface="Times New Roman"/>
                <a:cs typeface="Times New Roman"/>
              </a:rPr>
              <a:t> </a:t>
            </a:r>
            <a:r>
              <a:rPr sz="1800" dirty="0">
                <a:solidFill>
                  <a:srgbClr val="404040"/>
                </a:solidFill>
                <a:latin typeface="Times New Roman"/>
                <a:cs typeface="Times New Roman"/>
              </a:rPr>
              <a:t>için</a:t>
            </a:r>
            <a:r>
              <a:rPr sz="1800" spc="50" dirty="0">
                <a:solidFill>
                  <a:srgbClr val="404040"/>
                </a:solidFill>
                <a:latin typeface="Times New Roman"/>
                <a:cs typeface="Times New Roman"/>
              </a:rPr>
              <a:t> </a:t>
            </a:r>
            <a:r>
              <a:rPr sz="1800" b="1" dirty="0">
                <a:solidFill>
                  <a:srgbClr val="404040"/>
                </a:solidFill>
                <a:latin typeface="Times New Roman"/>
                <a:cs typeface="Times New Roman"/>
              </a:rPr>
              <a:t>genel</a:t>
            </a:r>
            <a:r>
              <a:rPr sz="1800" b="1" spc="55" dirty="0">
                <a:solidFill>
                  <a:srgbClr val="404040"/>
                </a:solidFill>
                <a:latin typeface="Times New Roman"/>
                <a:cs typeface="Times New Roman"/>
              </a:rPr>
              <a:t> </a:t>
            </a:r>
            <a:r>
              <a:rPr sz="1800" b="1" dirty="0">
                <a:solidFill>
                  <a:srgbClr val="404040"/>
                </a:solidFill>
                <a:latin typeface="Times New Roman"/>
                <a:cs typeface="Times New Roman"/>
              </a:rPr>
              <a:t>ve</a:t>
            </a:r>
            <a:r>
              <a:rPr sz="1800" b="1" spc="45" dirty="0">
                <a:solidFill>
                  <a:srgbClr val="404040"/>
                </a:solidFill>
                <a:latin typeface="Times New Roman"/>
                <a:cs typeface="Times New Roman"/>
              </a:rPr>
              <a:t> </a:t>
            </a:r>
            <a:r>
              <a:rPr sz="1800" b="1" spc="-5" dirty="0">
                <a:solidFill>
                  <a:srgbClr val="404040"/>
                </a:solidFill>
                <a:latin typeface="Times New Roman"/>
                <a:cs typeface="Times New Roman"/>
              </a:rPr>
              <a:t>yerel</a:t>
            </a:r>
            <a:r>
              <a:rPr sz="1800" b="1" spc="50" dirty="0">
                <a:solidFill>
                  <a:srgbClr val="404040"/>
                </a:solidFill>
                <a:latin typeface="Times New Roman"/>
                <a:cs typeface="Times New Roman"/>
              </a:rPr>
              <a:t> </a:t>
            </a:r>
            <a:r>
              <a:rPr sz="1800" b="1" spc="-5" dirty="0">
                <a:solidFill>
                  <a:srgbClr val="404040"/>
                </a:solidFill>
                <a:latin typeface="Times New Roman"/>
                <a:cs typeface="Times New Roman"/>
              </a:rPr>
              <a:t>hedef</a:t>
            </a:r>
            <a:r>
              <a:rPr sz="1800" b="1" spc="65" dirty="0">
                <a:solidFill>
                  <a:srgbClr val="404040"/>
                </a:solidFill>
                <a:latin typeface="Times New Roman"/>
                <a:cs typeface="Times New Roman"/>
              </a:rPr>
              <a:t> </a:t>
            </a:r>
            <a:r>
              <a:rPr sz="1800" b="1" spc="-10" dirty="0">
                <a:solidFill>
                  <a:srgbClr val="404040"/>
                </a:solidFill>
                <a:latin typeface="Times New Roman"/>
                <a:cs typeface="Times New Roman"/>
              </a:rPr>
              <a:t>bir</a:t>
            </a:r>
            <a:r>
              <a:rPr sz="1800" b="1" spc="30" dirty="0">
                <a:solidFill>
                  <a:srgbClr val="404040"/>
                </a:solidFill>
                <a:latin typeface="Times New Roman"/>
                <a:cs typeface="Times New Roman"/>
              </a:rPr>
              <a:t> </a:t>
            </a:r>
            <a:r>
              <a:rPr sz="1800" b="1" dirty="0">
                <a:solidFill>
                  <a:srgbClr val="404040"/>
                </a:solidFill>
                <a:latin typeface="Times New Roman"/>
                <a:cs typeface="Times New Roman"/>
              </a:rPr>
              <a:t>adet,</a:t>
            </a:r>
            <a:r>
              <a:rPr sz="1800" b="1" spc="65" dirty="0">
                <a:solidFill>
                  <a:srgbClr val="404040"/>
                </a:solidFill>
                <a:latin typeface="Times New Roman"/>
                <a:cs typeface="Times New Roman"/>
              </a:rPr>
              <a:t> </a:t>
            </a:r>
            <a:r>
              <a:rPr sz="1800" b="1" spc="-5" dirty="0">
                <a:solidFill>
                  <a:srgbClr val="404040"/>
                </a:solidFill>
                <a:latin typeface="Times New Roman"/>
                <a:cs typeface="Times New Roman"/>
              </a:rPr>
              <a:t>özel</a:t>
            </a:r>
            <a:r>
              <a:rPr sz="1800" b="1" spc="75" dirty="0">
                <a:solidFill>
                  <a:srgbClr val="404040"/>
                </a:solidFill>
                <a:latin typeface="Times New Roman"/>
                <a:cs typeface="Times New Roman"/>
              </a:rPr>
              <a:t> </a:t>
            </a:r>
            <a:r>
              <a:rPr sz="1800" b="1" spc="-5" dirty="0">
                <a:solidFill>
                  <a:srgbClr val="404040"/>
                </a:solidFill>
                <a:latin typeface="Times New Roman"/>
                <a:cs typeface="Times New Roman"/>
              </a:rPr>
              <a:t>hedefler</a:t>
            </a:r>
            <a:r>
              <a:rPr sz="1800" b="1" spc="30" dirty="0">
                <a:solidFill>
                  <a:srgbClr val="404040"/>
                </a:solidFill>
                <a:latin typeface="Times New Roman"/>
                <a:cs typeface="Times New Roman"/>
              </a:rPr>
              <a:t> </a:t>
            </a:r>
            <a:r>
              <a:rPr sz="1800" b="1" spc="-5" dirty="0">
                <a:solidFill>
                  <a:srgbClr val="404040"/>
                </a:solidFill>
                <a:latin typeface="Times New Roman"/>
                <a:cs typeface="Times New Roman"/>
              </a:rPr>
              <a:t>iki</a:t>
            </a:r>
            <a:r>
              <a:rPr sz="1800" b="1" spc="65" dirty="0">
                <a:solidFill>
                  <a:srgbClr val="404040"/>
                </a:solidFill>
                <a:latin typeface="Times New Roman"/>
                <a:cs typeface="Times New Roman"/>
              </a:rPr>
              <a:t> </a:t>
            </a:r>
            <a:r>
              <a:rPr sz="1800" b="1" dirty="0">
                <a:solidFill>
                  <a:srgbClr val="404040"/>
                </a:solidFill>
                <a:latin typeface="Times New Roman"/>
                <a:cs typeface="Times New Roman"/>
              </a:rPr>
              <a:t>adet</a:t>
            </a:r>
            <a:r>
              <a:rPr sz="1800" b="1" spc="45" dirty="0">
                <a:solidFill>
                  <a:srgbClr val="404040"/>
                </a:solidFill>
                <a:latin typeface="Times New Roman"/>
                <a:cs typeface="Times New Roman"/>
              </a:rPr>
              <a:t> </a:t>
            </a:r>
            <a:r>
              <a:rPr sz="1800" b="1" spc="-5" dirty="0">
                <a:solidFill>
                  <a:srgbClr val="404040"/>
                </a:solidFill>
                <a:latin typeface="Times New Roman"/>
                <a:cs typeface="Times New Roman"/>
              </a:rPr>
              <a:t>olarak</a:t>
            </a:r>
            <a:endParaRPr sz="1800">
              <a:latin typeface="Times New Roman"/>
              <a:cs typeface="Times New Roman"/>
            </a:endParaRPr>
          </a:p>
          <a:p>
            <a:pPr marL="355600">
              <a:lnSpc>
                <a:spcPct val="100000"/>
              </a:lnSpc>
              <a:spcBef>
                <a:spcPts val="1080"/>
              </a:spcBef>
            </a:pPr>
            <a:r>
              <a:rPr sz="1800" spc="-5" dirty="0">
                <a:solidFill>
                  <a:srgbClr val="404040"/>
                </a:solidFill>
                <a:latin typeface="Times New Roman"/>
                <a:cs typeface="Times New Roman"/>
              </a:rPr>
              <a:t>belirlenecektir.</a:t>
            </a:r>
            <a:endParaRPr sz="18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1752600" y="1676400"/>
            <a:ext cx="8382000" cy="3970318"/>
          </a:xfrm>
          <a:prstGeom prst="rect">
            <a:avLst/>
          </a:prstGeom>
          <a:noFill/>
        </p:spPr>
        <p:txBody>
          <a:bodyPr wrap="square" rtlCol="0">
            <a:spAutoFit/>
          </a:bodyPr>
          <a:lstStyle/>
          <a:p>
            <a:pPr>
              <a:buFont typeface="Wingdings" pitchFamily="2" charset="2"/>
              <a:buChar char="ü"/>
            </a:pPr>
            <a:r>
              <a:rPr lang="tr-TR" dirty="0" smtClean="0">
                <a:latin typeface="Comic Sans MS" pitchFamily="66" charset="0"/>
              </a:rPr>
              <a:t>Bazı öğrencilerin/sınıfların katıldığı Düzey 2 ve Düzey 3 Faaliyet yürütülmesi halinde bu faaliyetlere katılmayan öğrenciler  için en az iki adet Düzey 1 Faaliyet yürütülmesi zorunludur.</a:t>
            </a:r>
          </a:p>
          <a:p>
            <a:pPr>
              <a:buFont typeface="Wingdings" pitchFamily="2" charset="2"/>
              <a:buChar char="ü"/>
            </a:pPr>
            <a:endParaRPr lang="tr-TR" dirty="0" smtClean="0">
              <a:latin typeface="Comic Sans MS" pitchFamily="66" charset="0"/>
            </a:endParaRPr>
          </a:p>
          <a:p>
            <a:pPr>
              <a:buFont typeface="Wingdings" pitchFamily="2" charset="2"/>
              <a:buChar char="ü"/>
            </a:pPr>
            <a:r>
              <a:rPr lang="tr-TR" dirty="0" smtClean="0">
                <a:latin typeface="Comic Sans MS" pitchFamily="66" charset="0"/>
              </a:rPr>
              <a:t>Bazı velilerin katıldığı Düzey 2 ve Düzey 3 Faaliyet yürütülmesi halinde bu faaliyetlere katılmayan veliler için en az iki adet Düzey 1 Faaliyet yürütülmesi zorunludur.</a:t>
            </a:r>
          </a:p>
          <a:p>
            <a:pPr>
              <a:buFont typeface="Wingdings" pitchFamily="2" charset="2"/>
              <a:buChar char="ü"/>
            </a:pPr>
            <a:endParaRPr lang="tr-TR" dirty="0" smtClean="0">
              <a:latin typeface="Comic Sans MS" pitchFamily="66" charset="0"/>
            </a:endParaRPr>
          </a:p>
          <a:p>
            <a:pPr>
              <a:buFont typeface="Wingdings" pitchFamily="2" charset="2"/>
              <a:buChar char="ü"/>
            </a:pPr>
            <a:r>
              <a:rPr lang="tr-TR" dirty="0" smtClean="0">
                <a:latin typeface="Comic Sans MS" pitchFamily="66" charset="0"/>
              </a:rPr>
              <a:t>Bazı öğretmenlerin katıldığı Düzey 2 ve Düzey 3 Faaliyet yürütülmesi halinde bu faaliyetlere katılmayan öğretmenler için en az bir adet Düzey 1 Faaliyet yürütülmesi zorunludur.</a:t>
            </a:r>
          </a:p>
          <a:p>
            <a:endParaRPr lang="tr-TR" dirty="0" smtClean="0">
              <a:latin typeface="Comic Sans MS" pitchFamily="66" charset="0"/>
            </a:endParaRPr>
          </a:p>
          <a:p>
            <a:endParaRPr lang="tr-TR" dirty="0" smtClean="0">
              <a:latin typeface="Comic Sans MS" pitchFamily="66" charset="0"/>
            </a:endParaRPr>
          </a:p>
          <a:p>
            <a:r>
              <a:rPr lang="tr-TR" dirty="0" smtClean="0">
                <a:latin typeface="Comic Sans MS" pitchFamily="66" charset="0"/>
              </a:rPr>
              <a:t> </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143000" y="2133600"/>
            <a:ext cx="9829800" cy="4116512"/>
          </a:xfrm>
          <a:prstGeom prst="rect">
            <a:avLst/>
          </a:prstGeom>
        </p:spPr>
        <p:txBody>
          <a:bodyPr vert="horz" wrap="square" lIns="0" tIns="12700" rIns="0" bIns="0" rtlCol="0">
            <a:spAutoFit/>
          </a:bodyPr>
          <a:lstStyle/>
          <a:p>
            <a:pPr marL="12700">
              <a:lnSpc>
                <a:spcPct val="100000"/>
              </a:lnSpc>
              <a:spcBef>
                <a:spcPts val="1185"/>
              </a:spcBef>
              <a:buFont typeface="Wingdings" pitchFamily="2" charset="2"/>
              <a:buChar char="ü"/>
              <a:tabLst>
                <a:tab pos="354965" algn="l"/>
              </a:tabLst>
            </a:pPr>
            <a:r>
              <a:rPr lang="tr-TR" sz="2000" spc="-5" dirty="0" smtClean="0">
                <a:latin typeface="Comic Sans MS" pitchFamily="66" charset="0"/>
                <a:cs typeface="Carlito"/>
              </a:rPr>
              <a:t>Bilim </a:t>
            </a:r>
            <a:r>
              <a:rPr lang="tr-TR" sz="2000" spc="-10" dirty="0" smtClean="0">
                <a:latin typeface="Comic Sans MS" pitchFamily="66" charset="0"/>
                <a:cs typeface="Carlito"/>
              </a:rPr>
              <a:t>ve </a:t>
            </a:r>
            <a:r>
              <a:rPr lang="tr-TR" sz="2000" spc="-5" dirty="0" smtClean="0">
                <a:latin typeface="Comic Sans MS" pitchFamily="66" charset="0"/>
                <a:cs typeface="Carlito"/>
              </a:rPr>
              <a:t>sanat </a:t>
            </a:r>
            <a:r>
              <a:rPr lang="tr-TR" sz="2000" spc="-10" dirty="0" smtClean="0">
                <a:latin typeface="Comic Sans MS" pitchFamily="66" charset="0"/>
                <a:cs typeface="Carlito"/>
              </a:rPr>
              <a:t>merkezlerinde </a:t>
            </a:r>
            <a:r>
              <a:rPr lang="tr-TR" sz="2000" spc="-5" dirty="0" smtClean="0">
                <a:latin typeface="Comic Sans MS" pitchFamily="66" charset="0"/>
                <a:cs typeface="Carlito"/>
              </a:rPr>
              <a:t>genel </a:t>
            </a:r>
            <a:r>
              <a:rPr lang="tr-TR" sz="2000" spc="-10" dirty="0" smtClean="0">
                <a:latin typeface="Comic Sans MS" pitchFamily="66" charset="0"/>
                <a:cs typeface="Carlito"/>
              </a:rPr>
              <a:t>ve yerel </a:t>
            </a:r>
            <a:r>
              <a:rPr lang="tr-TR" sz="2000" spc="-5" dirty="0" smtClean="0">
                <a:latin typeface="Comic Sans MS" pitchFamily="66" charset="0"/>
                <a:cs typeface="Carlito"/>
              </a:rPr>
              <a:t>hedeflere ilişkin </a:t>
            </a:r>
            <a:r>
              <a:rPr lang="tr-TR" sz="2000" spc="-10" dirty="0" smtClean="0">
                <a:latin typeface="Comic Sans MS" pitchFamily="66" charset="0"/>
                <a:cs typeface="Carlito"/>
              </a:rPr>
              <a:t>faaliyet </a:t>
            </a:r>
            <a:r>
              <a:rPr lang="tr-TR" sz="2000" dirty="0" smtClean="0">
                <a:latin typeface="Comic Sans MS" pitchFamily="66" charset="0"/>
                <a:cs typeface="Carlito"/>
              </a:rPr>
              <a:t>yürütülmesi </a:t>
            </a:r>
            <a:r>
              <a:rPr lang="tr-TR" sz="2000" spc="-10" dirty="0" smtClean="0">
                <a:latin typeface="Comic Sans MS" pitchFamily="66" charset="0"/>
                <a:cs typeface="Carlito"/>
              </a:rPr>
              <a:t>zorunlu </a:t>
            </a:r>
            <a:r>
              <a:rPr lang="tr-TR" sz="2000" spc="-5" dirty="0" smtClean="0">
                <a:latin typeface="Comic Sans MS" pitchFamily="66" charset="0"/>
                <a:cs typeface="Carlito"/>
              </a:rPr>
              <a:t>olmayıp</a:t>
            </a:r>
            <a:r>
              <a:rPr lang="tr-TR" sz="2000" spc="40" dirty="0" smtClean="0">
                <a:latin typeface="Comic Sans MS" pitchFamily="66" charset="0"/>
                <a:cs typeface="Carlito"/>
              </a:rPr>
              <a:t> </a:t>
            </a:r>
            <a:r>
              <a:rPr lang="tr-TR" sz="2000" spc="-20" dirty="0" smtClean="0">
                <a:latin typeface="Comic Sans MS" pitchFamily="66" charset="0"/>
                <a:cs typeface="Carlito"/>
              </a:rPr>
              <a:t>özel</a:t>
            </a:r>
            <a:r>
              <a:rPr lang="tr-TR" sz="2000" dirty="0">
                <a:latin typeface="Comic Sans MS" pitchFamily="66" charset="0"/>
                <a:cs typeface="Carlito"/>
              </a:rPr>
              <a:t> </a:t>
            </a:r>
            <a:r>
              <a:rPr lang="tr-TR" sz="2000" spc="-10" dirty="0" smtClean="0">
                <a:latin typeface="Comic Sans MS" pitchFamily="66" charset="0"/>
                <a:cs typeface="Carlito"/>
              </a:rPr>
              <a:t>hedeflere </a:t>
            </a:r>
            <a:r>
              <a:rPr lang="tr-TR" sz="2000" spc="-5" dirty="0" smtClean="0">
                <a:latin typeface="Comic Sans MS" pitchFamily="66" charset="0"/>
                <a:cs typeface="Carlito"/>
              </a:rPr>
              <a:t>ilişkin </a:t>
            </a:r>
            <a:r>
              <a:rPr lang="tr-TR" sz="2000" spc="-10" dirty="0" smtClean="0">
                <a:latin typeface="Comic Sans MS" pitchFamily="66" charset="0"/>
                <a:cs typeface="Carlito"/>
              </a:rPr>
              <a:t>faaliyet </a:t>
            </a:r>
            <a:r>
              <a:rPr lang="tr-TR" sz="2000" dirty="0" smtClean="0">
                <a:latin typeface="Comic Sans MS" pitchFamily="66" charset="0"/>
                <a:cs typeface="Carlito"/>
              </a:rPr>
              <a:t>yürütülmesi</a:t>
            </a:r>
            <a:r>
              <a:rPr lang="tr-TR" sz="2000" spc="50" dirty="0" smtClean="0">
                <a:latin typeface="Comic Sans MS" pitchFamily="66" charset="0"/>
                <a:cs typeface="Carlito"/>
              </a:rPr>
              <a:t> </a:t>
            </a:r>
            <a:r>
              <a:rPr lang="tr-TR" sz="2000" spc="-25" dirty="0" smtClean="0">
                <a:latin typeface="Comic Sans MS" pitchFamily="66" charset="0"/>
                <a:cs typeface="Carlito"/>
              </a:rPr>
              <a:t>zorunludur.</a:t>
            </a:r>
            <a:endParaRPr lang="tr-TR" sz="2000" dirty="0" smtClean="0">
              <a:latin typeface="Comic Sans MS" pitchFamily="66" charset="0"/>
              <a:cs typeface="Carlito"/>
            </a:endParaRPr>
          </a:p>
          <a:p>
            <a:pPr marL="12700">
              <a:lnSpc>
                <a:spcPct val="100000"/>
              </a:lnSpc>
              <a:spcBef>
                <a:spcPts val="100"/>
              </a:spcBef>
              <a:buFont typeface="Wingdings" pitchFamily="2" charset="2"/>
              <a:buChar char="ü"/>
              <a:tabLst>
                <a:tab pos="354965" algn="l"/>
              </a:tabLst>
            </a:pPr>
            <a:endParaRPr lang="tr-TR" sz="2000" spc="235" dirty="0" smtClean="0">
              <a:latin typeface="Comic Sans MS" pitchFamily="66" charset="0"/>
              <a:cs typeface="Arial"/>
            </a:endParaRPr>
          </a:p>
          <a:p>
            <a:pPr marL="12700">
              <a:lnSpc>
                <a:spcPct val="100000"/>
              </a:lnSpc>
              <a:spcBef>
                <a:spcPts val="100"/>
              </a:spcBef>
              <a:buFont typeface="Wingdings" pitchFamily="2" charset="2"/>
              <a:buChar char="ü"/>
              <a:tabLst>
                <a:tab pos="354965" algn="l"/>
              </a:tabLst>
            </a:pPr>
            <a:r>
              <a:rPr sz="2000" spc="-10" smtClean="0">
                <a:latin typeface="Comic Sans MS" pitchFamily="66" charset="0"/>
                <a:cs typeface="Carlito"/>
              </a:rPr>
              <a:t>Öğrenciler </a:t>
            </a:r>
            <a:r>
              <a:rPr sz="2000" spc="-10" dirty="0">
                <a:latin typeface="Comic Sans MS" pitchFamily="66" charset="0"/>
                <a:cs typeface="Carlito"/>
              </a:rPr>
              <a:t>için </a:t>
            </a:r>
            <a:r>
              <a:rPr sz="2000" spc="-20" dirty="0">
                <a:latin typeface="Comic Sans MS" pitchFamily="66" charset="0"/>
                <a:cs typeface="Carlito"/>
              </a:rPr>
              <a:t>özel </a:t>
            </a:r>
            <a:r>
              <a:rPr sz="2000" spc="-10" dirty="0">
                <a:latin typeface="Comic Sans MS" pitchFamily="66" charset="0"/>
                <a:cs typeface="Carlito"/>
              </a:rPr>
              <a:t>hedeflere yönelik </a:t>
            </a:r>
            <a:r>
              <a:rPr sz="2000" dirty="0">
                <a:latin typeface="Comic Sans MS" pitchFamily="66" charset="0"/>
                <a:cs typeface="Carlito"/>
              </a:rPr>
              <a:t>en az </a:t>
            </a:r>
            <a:r>
              <a:rPr sz="2000" spc="-5" dirty="0">
                <a:latin typeface="Comic Sans MS" pitchFamily="66" charset="0"/>
                <a:cs typeface="Carlito"/>
              </a:rPr>
              <a:t>iki </a:t>
            </a:r>
            <a:r>
              <a:rPr sz="2000" dirty="0">
                <a:latin typeface="Comic Sans MS" pitchFamily="66" charset="0"/>
                <a:cs typeface="Carlito"/>
              </a:rPr>
              <a:t>adet </a:t>
            </a:r>
            <a:r>
              <a:rPr sz="2000" spc="-15" dirty="0">
                <a:latin typeface="Comic Sans MS" pitchFamily="66" charset="0"/>
                <a:cs typeface="Carlito"/>
              </a:rPr>
              <a:t>Düzey </a:t>
            </a:r>
            <a:r>
              <a:rPr sz="2000" dirty="0">
                <a:latin typeface="Comic Sans MS" pitchFamily="66" charset="0"/>
                <a:cs typeface="Carlito"/>
              </a:rPr>
              <a:t>1 </a:t>
            </a:r>
            <a:r>
              <a:rPr sz="2000" spc="-15" dirty="0">
                <a:latin typeface="Comic Sans MS" pitchFamily="66" charset="0"/>
                <a:cs typeface="Carlito"/>
              </a:rPr>
              <a:t>Faaliyet </a:t>
            </a:r>
            <a:r>
              <a:rPr sz="2000" dirty="0">
                <a:latin typeface="Comic Sans MS" pitchFamily="66" charset="0"/>
                <a:cs typeface="Carlito"/>
              </a:rPr>
              <a:t>yürütülmesi</a:t>
            </a:r>
            <a:r>
              <a:rPr sz="2000" spc="290" dirty="0">
                <a:latin typeface="Comic Sans MS" pitchFamily="66" charset="0"/>
                <a:cs typeface="Carlito"/>
              </a:rPr>
              <a:t> </a:t>
            </a:r>
            <a:r>
              <a:rPr sz="2000" spc="-25">
                <a:latin typeface="Comic Sans MS" pitchFamily="66" charset="0"/>
                <a:cs typeface="Carlito"/>
              </a:rPr>
              <a:t>zorunludur</a:t>
            </a:r>
            <a:r>
              <a:rPr sz="2000" spc="-25" smtClean="0">
                <a:latin typeface="Comic Sans MS" pitchFamily="66" charset="0"/>
                <a:cs typeface="Carlito"/>
              </a:rPr>
              <a:t>.</a:t>
            </a:r>
            <a:endParaRPr lang="tr-TR" sz="2000" spc="-25" dirty="0" smtClean="0">
              <a:latin typeface="Comic Sans MS" pitchFamily="66" charset="0"/>
              <a:cs typeface="Carlito"/>
            </a:endParaRPr>
          </a:p>
          <a:p>
            <a:pPr marL="12700">
              <a:lnSpc>
                <a:spcPct val="100000"/>
              </a:lnSpc>
              <a:spcBef>
                <a:spcPts val="100"/>
              </a:spcBef>
              <a:buFont typeface="Wingdings" pitchFamily="2" charset="2"/>
              <a:buChar char="ü"/>
              <a:tabLst>
                <a:tab pos="354965" algn="l"/>
              </a:tabLst>
            </a:pPr>
            <a:endParaRPr lang="tr-TR" sz="2000" spc="-25" dirty="0" smtClean="0">
              <a:latin typeface="Comic Sans MS" pitchFamily="66" charset="0"/>
              <a:cs typeface="Carlito"/>
            </a:endParaRPr>
          </a:p>
          <a:p>
            <a:pPr marL="12700">
              <a:spcBef>
                <a:spcPts val="100"/>
              </a:spcBef>
              <a:buFont typeface="Wingdings" pitchFamily="2" charset="2"/>
              <a:buChar char="ü"/>
              <a:tabLst>
                <a:tab pos="354965" algn="l"/>
              </a:tabLst>
            </a:pPr>
            <a:r>
              <a:rPr lang="tr-TR" sz="2000" spc="-15" dirty="0" smtClean="0">
                <a:latin typeface="Comic Sans MS" pitchFamily="66" charset="0"/>
                <a:cs typeface="Carlito"/>
              </a:rPr>
              <a:t>Veliler </a:t>
            </a:r>
            <a:r>
              <a:rPr lang="tr-TR" sz="2000" spc="-10" dirty="0">
                <a:latin typeface="Comic Sans MS" pitchFamily="66" charset="0"/>
                <a:cs typeface="Carlito"/>
              </a:rPr>
              <a:t>için </a:t>
            </a:r>
            <a:r>
              <a:rPr lang="tr-TR" sz="2000" spc="-20" dirty="0">
                <a:latin typeface="Comic Sans MS" pitchFamily="66" charset="0"/>
                <a:cs typeface="Carlito"/>
              </a:rPr>
              <a:t>özel </a:t>
            </a:r>
            <a:r>
              <a:rPr lang="tr-TR" sz="2000" spc="-10" dirty="0">
                <a:latin typeface="Comic Sans MS" pitchFamily="66" charset="0"/>
                <a:cs typeface="Carlito"/>
              </a:rPr>
              <a:t>hedeflere yönelik </a:t>
            </a:r>
            <a:r>
              <a:rPr lang="tr-TR" sz="2000" dirty="0">
                <a:latin typeface="Comic Sans MS" pitchFamily="66" charset="0"/>
                <a:cs typeface="Carlito"/>
              </a:rPr>
              <a:t>en az </a:t>
            </a:r>
            <a:r>
              <a:rPr lang="tr-TR" sz="2000" spc="-5" dirty="0">
                <a:latin typeface="Comic Sans MS" pitchFamily="66" charset="0"/>
                <a:cs typeface="Carlito"/>
              </a:rPr>
              <a:t>iki adet </a:t>
            </a:r>
            <a:r>
              <a:rPr lang="tr-TR" sz="2000" spc="-15" dirty="0">
                <a:latin typeface="Comic Sans MS" pitchFamily="66" charset="0"/>
                <a:cs typeface="Carlito"/>
              </a:rPr>
              <a:t>Düzey </a:t>
            </a:r>
            <a:r>
              <a:rPr lang="tr-TR" sz="2000" dirty="0">
                <a:latin typeface="Comic Sans MS" pitchFamily="66" charset="0"/>
                <a:cs typeface="Carlito"/>
              </a:rPr>
              <a:t>1 </a:t>
            </a:r>
            <a:r>
              <a:rPr lang="tr-TR" sz="2000" spc="-15" dirty="0">
                <a:latin typeface="Comic Sans MS" pitchFamily="66" charset="0"/>
                <a:cs typeface="Carlito"/>
              </a:rPr>
              <a:t>Faaliyet </a:t>
            </a:r>
            <a:r>
              <a:rPr lang="tr-TR" sz="2000" spc="-5" dirty="0">
                <a:latin typeface="Comic Sans MS" pitchFamily="66" charset="0"/>
                <a:cs typeface="Carlito"/>
              </a:rPr>
              <a:t>yürütülmesi</a:t>
            </a:r>
            <a:r>
              <a:rPr lang="tr-TR" sz="2000" spc="295" dirty="0">
                <a:latin typeface="Comic Sans MS" pitchFamily="66" charset="0"/>
                <a:cs typeface="Carlito"/>
              </a:rPr>
              <a:t> </a:t>
            </a:r>
            <a:r>
              <a:rPr lang="tr-TR" sz="2000" spc="-25" dirty="0">
                <a:latin typeface="Comic Sans MS" pitchFamily="66" charset="0"/>
                <a:cs typeface="Carlito"/>
              </a:rPr>
              <a:t>zorunludur</a:t>
            </a:r>
            <a:r>
              <a:rPr lang="tr-TR" sz="2000" spc="-25" dirty="0" smtClean="0">
                <a:latin typeface="Comic Sans MS" pitchFamily="66" charset="0"/>
                <a:cs typeface="Carlito"/>
              </a:rPr>
              <a:t>.</a:t>
            </a:r>
          </a:p>
          <a:p>
            <a:pPr marL="12700">
              <a:spcBef>
                <a:spcPts val="100"/>
              </a:spcBef>
              <a:buFont typeface="Wingdings" pitchFamily="2" charset="2"/>
              <a:buChar char="ü"/>
              <a:tabLst>
                <a:tab pos="354965" algn="l"/>
              </a:tabLst>
            </a:pPr>
            <a:endParaRPr lang="tr-TR" sz="2000" spc="-25" dirty="0" smtClean="0">
              <a:latin typeface="Comic Sans MS" pitchFamily="66" charset="0"/>
              <a:cs typeface="Carlito"/>
            </a:endParaRPr>
          </a:p>
          <a:p>
            <a:pPr marL="12700">
              <a:spcBef>
                <a:spcPts val="100"/>
              </a:spcBef>
              <a:buFont typeface="Wingdings" pitchFamily="2" charset="2"/>
              <a:buChar char="ü"/>
              <a:tabLst>
                <a:tab pos="354965" algn="l"/>
              </a:tabLst>
            </a:pPr>
            <a:r>
              <a:rPr lang="tr-TR" sz="2000" spc="-5" dirty="0" smtClean="0">
                <a:latin typeface="Comic Sans MS" pitchFamily="66" charset="0"/>
                <a:cs typeface="Carlito"/>
              </a:rPr>
              <a:t>Öğretmenler </a:t>
            </a:r>
            <a:r>
              <a:rPr lang="tr-TR" sz="2000" spc="-5" dirty="0">
                <a:latin typeface="Comic Sans MS" pitchFamily="66" charset="0"/>
                <a:cs typeface="Carlito"/>
              </a:rPr>
              <a:t>için </a:t>
            </a:r>
            <a:r>
              <a:rPr lang="tr-TR" sz="2000" spc="-20" dirty="0">
                <a:latin typeface="Comic Sans MS" pitchFamily="66" charset="0"/>
                <a:cs typeface="Carlito"/>
              </a:rPr>
              <a:t>özel </a:t>
            </a:r>
            <a:r>
              <a:rPr lang="tr-TR" sz="2000" spc="-10" dirty="0">
                <a:latin typeface="Comic Sans MS" pitchFamily="66" charset="0"/>
                <a:cs typeface="Carlito"/>
              </a:rPr>
              <a:t>hedeflere yönelik </a:t>
            </a:r>
            <a:r>
              <a:rPr lang="tr-TR" sz="2000" dirty="0">
                <a:latin typeface="Comic Sans MS" pitchFamily="66" charset="0"/>
                <a:cs typeface="Carlito"/>
              </a:rPr>
              <a:t>en az </a:t>
            </a:r>
            <a:r>
              <a:rPr lang="tr-TR" sz="2000" spc="-5" dirty="0">
                <a:latin typeface="Comic Sans MS" pitchFamily="66" charset="0"/>
                <a:cs typeface="Carlito"/>
              </a:rPr>
              <a:t>bir </a:t>
            </a:r>
            <a:r>
              <a:rPr lang="tr-TR" sz="2000" dirty="0">
                <a:latin typeface="Comic Sans MS" pitchFamily="66" charset="0"/>
                <a:cs typeface="Carlito"/>
              </a:rPr>
              <a:t>adet </a:t>
            </a:r>
            <a:r>
              <a:rPr lang="tr-TR" sz="2000" spc="-15" dirty="0">
                <a:latin typeface="Comic Sans MS" pitchFamily="66" charset="0"/>
                <a:cs typeface="Carlito"/>
              </a:rPr>
              <a:t>Düzey </a:t>
            </a:r>
            <a:r>
              <a:rPr lang="tr-TR" sz="2000" dirty="0">
                <a:latin typeface="Comic Sans MS" pitchFamily="66" charset="0"/>
                <a:cs typeface="Carlito"/>
              </a:rPr>
              <a:t>1 </a:t>
            </a:r>
            <a:r>
              <a:rPr lang="tr-TR" sz="2000" spc="-15" dirty="0">
                <a:latin typeface="Comic Sans MS" pitchFamily="66" charset="0"/>
                <a:cs typeface="Carlito"/>
              </a:rPr>
              <a:t>Faaliyet </a:t>
            </a:r>
            <a:r>
              <a:rPr lang="tr-TR" sz="2000" dirty="0">
                <a:latin typeface="Comic Sans MS" pitchFamily="66" charset="0"/>
                <a:cs typeface="Carlito"/>
              </a:rPr>
              <a:t>yürütülmesi</a:t>
            </a:r>
            <a:r>
              <a:rPr lang="tr-TR" sz="2000" spc="229" dirty="0">
                <a:latin typeface="Comic Sans MS" pitchFamily="66" charset="0"/>
                <a:cs typeface="Carlito"/>
              </a:rPr>
              <a:t> </a:t>
            </a:r>
            <a:r>
              <a:rPr lang="tr-TR" sz="2000" spc="-25" dirty="0">
                <a:latin typeface="Comic Sans MS" pitchFamily="66" charset="0"/>
                <a:cs typeface="Carlito"/>
              </a:rPr>
              <a:t>zorunludur.</a:t>
            </a:r>
            <a:endParaRPr lang="tr-TR" sz="2000" dirty="0">
              <a:latin typeface="Comic Sans MS" pitchFamily="66" charset="0"/>
              <a:cs typeface="Carlito"/>
            </a:endParaRPr>
          </a:p>
          <a:p>
            <a:pPr marL="12700">
              <a:spcBef>
                <a:spcPts val="100"/>
              </a:spcBef>
              <a:buFont typeface="Wingdings" pitchFamily="2" charset="2"/>
              <a:buChar char="ü"/>
              <a:tabLst>
                <a:tab pos="354965" algn="l"/>
              </a:tabLst>
            </a:pPr>
            <a:endParaRPr lang="tr-TR" sz="2000" dirty="0">
              <a:latin typeface="Comic Sans MS" pitchFamily="66" charset="0"/>
              <a:cs typeface="Carlito"/>
            </a:endParaRPr>
          </a:p>
          <a:p>
            <a:pPr marL="12700">
              <a:lnSpc>
                <a:spcPct val="100000"/>
              </a:lnSpc>
              <a:spcBef>
                <a:spcPts val="100"/>
              </a:spcBef>
              <a:buFont typeface="Wingdings" pitchFamily="2" charset="2"/>
              <a:buChar char="ü"/>
              <a:tabLst>
                <a:tab pos="354965" algn="l"/>
              </a:tabLst>
            </a:pPr>
            <a:endParaRPr sz="2000">
              <a:latin typeface="Comic Sans MS" pitchFamily="66" charset="0"/>
              <a:cs typeface="Carlito"/>
            </a:endParaRPr>
          </a:p>
        </p:txBody>
      </p:sp>
      <p:sp>
        <p:nvSpPr>
          <p:cNvPr id="8" name="object 2"/>
          <p:cNvSpPr txBox="1">
            <a:spLocks/>
          </p:cNvSpPr>
          <p:nvPr/>
        </p:nvSpPr>
        <p:spPr>
          <a:xfrm>
            <a:off x="381000" y="685800"/>
            <a:ext cx="11430000" cy="566822"/>
          </a:xfrm>
          <a:prstGeom prst="rect">
            <a:avLst/>
          </a:prstGeom>
        </p:spPr>
        <p:txBody>
          <a:bodyPr vert="horz" wrap="square" lIns="0" tIns="12700" rIns="0" bIns="0" rtlCol="0" anchor="b">
            <a:spAutoFit/>
          </a:bodyPr>
          <a:lstStyle/>
          <a:p>
            <a:pPr marL="12065" marR="5080" lvl="0" indent="3175" algn="ctr" defTabSz="914400" rtl="0" eaLnBrk="1" fontAlgn="auto" latinLnBrk="0" hangingPunct="1">
              <a:lnSpc>
                <a:spcPct val="100000"/>
              </a:lnSpc>
              <a:spcBef>
                <a:spcPts val="100"/>
              </a:spcBef>
              <a:spcAft>
                <a:spcPts val="0"/>
              </a:spcAft>
              <a:buClrTx/>
              <a:buSzTx/>
              <a:buFontTx/>
              <a:buNone/>
              <a:tabLst/>
              <a:defRPr/>
            </a:pPr>
            <a:r>
              <a:rPr lang="tr-TR" sz="3600" b="1" dirty="0" smtClean="0">
                <a:ea typeface="+mj-ea"/>
                <a:cs typeface="Trebuchet MS"/>
              </a:rPr>
              <a:t>Bilim ve Sanat Merkezleri</a:t>
            </a:r>
            <a:endParaRPr kumimoji="0" lang="tr-TR" sz="3600" b="1" i="0" u="none" strike="noStrike" kern="1200" cap="none" spc="0" normalizeH="0" baseline="0" noProof="0" dirty="0">
              <a:ln>
                <a:noFill/>
              </a:ln>
              <a:solidFill>
                <a:schemeClr val="tx1"/>
              </a:solidFill>
              <a:effectLst/>
              <a:uLnTx/>
              <a:uFillTx/>
              <a:latin typeface="+mn-lt"/>
              <a:ea typeface="+mj-ea"/>
              <a:cs typeface="Trebuchet M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752600"/>
            <a:ext cx="10253345" cy="3844642"/>
          </a:xfrm>
          <a:prstGeom prst="rect">
            <a:avLst/>
          </a:prstGeom>
        </p:spPr>
        <p:txBody>
          <a:bodyPr vert="horz" wrap="square" lIns="0" tIns="149860" rIns="0" bIns="0" rtlCol="0">
            <a:spAutoFit/>
          </a:bodyPr>
          <a:lstStyle/>
          <a:p>
            <a:pPr marL="12700">
              <a:lnSpc>
                <a:spcPct val="100000"/>
              </a:lnSpc>
              <a:spcBef>
                <a:spcPts val="1180"/>
              </a:spcBef>
              <a:buFont typeface="Wingdings" pitchFamily="2" charset="2"/>
              <a:buChar char="ü"/>
              <a:tabLst>
                <a:tab pos="354965" algn="l"/>
              </a:tabLst>
            </a:pPr>
            <a:r>
              <a:rPr sz="2000" spc="-15" smtClean="0">
                <a:latin typeface="Comic Sans MS" pitchFamily="66" charset="0"/>
                <a:cs typeface="Carlito"/>
              </a:rPr>
              <a:t>Düzey </a:t>
            </a:r>
            <a:r>
              <a:rPr sz="2000" dirty="0">
                <a:latin typeface="Comic Sans MS" pitchFamily="66" charset="0"/>
                <a:cs typeface="Carlito"/>
              </a:rPr>
              <a:t>2 </a:t>
            </a:r>
            <a:r>
              <a:rPr sz="2000" spc="-5" dirty="0">
                <a:latin typeface="Comic Sans MS" pitchFamily="66" charset="0"/>
                <a:cs typeface="Carlito"/>
              </a:rPr>
              <a:t>ve </a:t>
            </a:r>
            <a:r>
              <a:rPr sz="2000" dirty="0">
                <a:latin typeface="Comic Sans MS" pitchFamily="66" charset="0"/>
                <a:cs typeface="Carlito"/>
              </a:rPr>
              <a:t>3 </a:t>
            </a:r>
            <a:r>
              <a:rPr sz="2000" spc="-15" dirty="0">
                <a:latin typeface="Comic Sans MS" pitchFamily="66" charset="0"/>
                <a:cs typeface="Carlito"/>
              </a:rPr>
              <a:t>Faaliyet </a:t>
            </a:r>
            <a:r>
              <a:rPr sz="2000" dirty="0">
                <a:latin typeface="Comic Sans MS" pitchFamily="66" charset="0"/>
                <a:cs typeface="Carlito"/>
              </a:rPr>
              <a:t>yürütülmesi </a:t>
            </a:r>
            <a:r>
              <a:rPr sz="2000" spc="-10" dirty="0">
                <a:latin typeface="Comic Sans MS" pitchFamily="66" charset="0"/>
                <a:cs typeface="Carlito"/>
              </a:rPr>
              <a:t>zorunlu olmayıp </a:t>
            </a:r>
            <a:r>
              <a:rPr sz="2000" spc="-15" dirty="0">
                <a:latin typeface="Comic Sans MS" pitchFamily="66" charset="0"/>
                <a:cs typeface="Carlito"/>
              </a:rPr>
              <a:t>merkezin </a:t>
            </a:r>
            <a:r>
              <a:rPr sz="2000" spc="-10" dirty="0">
                <a:latin typeface="Comic Sans MS" pitchFamily="66" charset="0"/>
                <a:cs typeface="Carlito"/>
              </a:rPr>
              <a:t>imkan </a:t>
            </a:r>
            <a:r>
              <a:rPr sz="2000" spc="-5" dirty="0">
                <a:latin typeface="Comic Sans MS" pitchFamily="66" charset="0"/>
                <a:cs typeface="Carlito"/>
              </a:rPr>
              <a:t>ve şartları </a:t>
            </a:r>
            <a:r>
              <a:rPr sz="2000" spc="-5">
                <a:latin typeface="Comic Sans MS" pitchFamily="66" charset="0"/>
                <a:cs typeface="Carlito"/>
              </a:rPr>
              <a:t>doğrultusunda</a:t>
            </a:r>
            <a:r>
              <a:rPr sz="2000" spc="110">
                <a:latin typeface="Comic Sans MS" pitchFamily="66" charset="0"/>
                <a:cs typeface="Carlito"/>
              </a:rPr>
              <a:t> </a:t>
            </a:r>
            <a:r>
              <a:rPr sz="2000" spc="-5" smtClean="0">
                <a:latin typeface="Comic Sans MS" pitchFamily="66" charset="0"/>
                <a:cs typeface="Carlito"/>
              </a:rPr>
              <a:t>planlama</a:t>
            </a:r>
            <a:r>
              <a:rPr lang="tr-TR" sz="2000" spc="-5" dirty="0" smtClean="0">
                <a:latin typeface="Comic Sans MS" pitchFamily="66" charset="0"/>
                <a:cs typeface="Carlito"/>
              </a:rPr>
              <a:t> </a:t>
            </a:r>
            <a:r>
              <a:rPr sz="2000" spc="-20" smtClean="0">
                <a:latin typeface="Comic Sans MS" pitchFamily="66" charset="0"/>
                <a:cs typeface="Carlito"/>
              </a:rPr>
              <a:t>yapılabilir.</a:t>
            </a:r>
            <a:endParaRPr lang="tr-TR" sz="2000" spc="-20" dirty="0" smtClean="0">
              <a:latin typeface="Comic Sans MS" pitchFamily="66" charset="0"/>
              <a:cs typeface="Carlito"/>
            </a:endParaRPr>
          </a:p>
          <a:p>
            <a:pPr marL="12700">
              <a:lnSpc>
                <a:spcPct val="100000"/>
              </a:lnSpc>
              <a:spcBef>
                <a:spcPts val="1180"/>
              </a:spcBef>
              <a:buFont typeface="Wingdings" pitchFamily="2" charset="2"/>
              <a:buChar char="ü"/>
              <a:tabLst>
                <a:tab pos="354965" algn="l"/>
              </a:tabLst>
            </a:pPr>
            <a:r>
              <a:rPr sz="2000" smtClean="0">
                <a:latin typeface="Comic Sans MS" pitchFamily="66" charset="0"/>
                <a:cs typeface="Carlito"/>
              </a:rPr>
              <a:t>Bazı </a:t>
            </a:r>
            <a:r>
              <a:rPr sz="2000" spc="-5" dirty="0">
                <a:latin typeface="Comic Sans MS" pitchFamily="66" charset="0"/>
                <a:cs typeface="Carlito"/>
              </a:rPr>
              <a:t>öğrencilerin/sınıfların </a:t>
            </a:r>
            <a:r>
              <a:rPr sz="2000" spc="-10" dirty="0">
                <a:latin typeface="Comic Sans MS" pitchFamily="66" charset="0"/>
                <a:cs typeface="Carlito"/>
              </a:rPr>
              <a:t>katıldığı Düzey </a:t>
            </a:r>
            <a:r>
              <a:rPr sz="2000" dirty="0">
                <a:latin typeface="Comic Sans MS" pitchFamily="66" charset="0"/>
                <a:cs typeface="Carlito"/>
              </a:rPr>
              <a:t>2 </a:t>
            </a:r>
            <a:r>
              <a:rPr sz="2000" spc="-5" dirty="0">
                <a:latin typeface="Comic Sans MS" pitchFamily="66" charset="0"/>
                <a:cs typeface="Carlito"/>
              </a:rPr>
              <a:t>ve </a:t>
            </a:r>
            <a:r>
              <a:rPr sz="2000" dirty="0">
                <a:latin typeface="Comic Sans MS" pitchFamily="66" charset="0"/>
                <a:cs typeface="Carlito"/>
              </a:rPr>
              <a:t>3 </a:t>
            </a:r>
            <a:r>
              <a:rPr sz="2000" spc="-15" dirty="0">
                <a:latin typeface="Comic Sans MS" pitchFamily="66" charset="0"/>
                <a:cs typeface="Carlito"/>
              </a:rPr>
              <a:t>Faaliyet </a:t>
            </a:r>
            <a:r>
              <a:rPr sz="2000" dirty="0">
                <a:latin typeface="Comic Sans MS" pitchFamily="66" charset="0"/>
                <a:cs typeface="Carlito"/>
              </a:rPr>
              <a:t>yürütülmesi </a:t>
            </a:r>
            <a:r>
              <a:rPr sz="2000" spc="-5" dirty="0">
                <a:latin typeface="Comic Sans MS" pitchFamily="66" charset="0"/>
                <a:cs typeface="Carlito"/>
              </a:rPr>
              <a:t>halinde </a:t>
            </a:r>
            <a:r>
              <a:rPr sz="2000" dirty="0">
                <a:latin typeface="Comic Sans MS" pitchFamily="66" charset="0"/>
                <a:cs typeface="Carlito"/>
              </a:rPr>
              <a:t>bu</a:t>
            </a:r>
            <a:r>
              <a:rPr sz="2000" spc="175" dirty="0">
                <a:latin typeface="Comic Sans MS" pitchFamily="66" charset="0"/>
                <a:cs typeface="Carlito"/>
              </a:rPr>
              <a:t> </a:t>
            </a:r>
            <a:r>
              <a:rPr sz="2000" spc="-10">
                <a:latin typeface="Comic Sans MS" pitchFamily="66" charset="0"/>
                <a:cs typeface="Carlito"/>
              </a:rPr>
              <a:t>faaliyetlere </a:t>
            </a:r>
            <a:r>
              <a:rPr sz="2000" spc="-15" smtClean="0">
                <a:latin typeface="Comic Sans MS" pitchFamily="66" charset="0"/>
                <a:cs typeface="Carlito"/>
              </a:rPr>
              <a:t>katılmayan</a:t>
            </a:r>
            <a:r>
              <a:rPr lang="tr-TR" sz="2000" spc="-15" dirty="0" smtClean="0">
                <a:latin typeface="Comic Sans MS" pitchFamily="66" charset="0"/>
                <a:cs typeface="Carlito"/>
              </a:rPr>
              <a:t> </a:t>
            </a:r>
            <a:r>
              <a:rPr sz="2000" spc="-5" smtClean="0">
                <a:latin typeface="Comic Sans MS" pitchFamily="66" charset="0"/>
                <a:cs typeface="Carlito"/>
              </a:rPr>
              <a:t>öğrenciler </a:t>
            </a:r>
            <a:r>
              <a:rPr sz="2000" spc="-10" dirty="0">
                <a:latin typeface="Comic Sans MS" pitchFamily="66" charset="0"/>
                <a:cs typeface="Carlito"/>
              </a:rPr>
              <a:t>için </a:t>
            </a:r>
            <a:r>
              <a:rPr sz="2000" dirty="0">
                <a:latin typeface="Comic Sans MS" pitchFamily="66" charset="0"/>
                <a:cs typeface="Carlito"/>
              </a:rPr>
              <a:t>en az </a:t>
            </a:r>
            <a:r>
              <a:rPr sz="2000" spc="-5" dirty="0">
                <a:latin typeface="Comic Sans MS" pitchFamily="66" charset="0"/>
                <a:cs typeface="Carlito"/>
              </a:rPr>
              <a:t>iki adet </a:t>
            </a:r>
            <a:r>
              <a:rPr sz="2000" spc="-15" dirty="0">
                <a:latin typeface="Comic Sans MS" pitchFamily="66" charset="0"/>
                <a:cs typeface="Carlito"/>
              </a:rPr>
              <a:t>Düzey </a:t>
            </a:r>
            <a:r>
              <a:rPr sz="2000" dirty="0">
                <a:latin typeface="Comic Sans MS" pitchFamily="66" charset="0"/>
                <a:cs typeface="Carlito"/>
              </a:rPr>
              <a:t>1 </a:t>
            </a:r>
            <a:r>
              <a:rPr sz="2000" spc="-15" dirty="0">
                <a:latin typeface="Comic Sans MS" pitchFamily="66" charset="0"/>
                <a:cs typeface="Carlito"/>
              </a:rPr>
              <a:t>Faaliyet </a:t>
            </a:r>
            <a:r>
              <a:rPr sz="2000" spc="-5">
                <a:latin typeface="Comic Sans MS" pitchFamily="66" charset="0"/>
                <a:cs typeface="Carlito"/>
              </a:rPr>
              <a:t>yürütülmesi</a:t>
            </a:r>
            <a:r>
              <a:rPr sz="2000" spc="130">
                <a:latin typeface="Comic Sans MS" pitchFamily="66" charset="0"/>
                <a:cs typeface="Carlito"/>
              </a:rPr>
              <a:t> </a:t>
            </a:r>
            <a:r>
              <a:rPr sz="2000" spc="-25" smtClean="0">
                <a:latin typeface="Comic Sans MS" pitchFamily="66" charset="0"/>
                <a:cs typeface="Carlito"/>
              </a:rPr>
              <a:t>zorunludur.</a:t>
            </a:r>
            <a:endParaRPr lang="tr-TR" sz="2000" spc="-25" dirty="0" smtClean="0">
              <a:latin typeface="Comic Sans MS" pitchFamily="66" charset="0"/>
              <a:cs typeface="Carlito"/>
            </a:endParaRPr>
          </a:p>
          <a:p>
            <a:pPr marL="12700">
              <a:lnSpc>
                <a:spcPct val="100000"/>
              </a:lnSpc>
              <a:spcBef>
                <a:spcPts val="1180"/>
              </a:spcBef>
              <a:buFont typeface="Wingdings" pitchFamily="2" charset="2"/>
              <a:buChar char="ü"/>
              <a:tabLst>
                <a:tab pos="354965" algn="l"/>
              </a:tabLst>
            </a:pPr>
            <a:endParaRPr lang="tr-TR" sz="2000" spc="-25" dirty="0" smtClean="0">
              <a:latin typeface="Comic Sans MS" pitchFamily="66" charset="0"/>
              <a:cs typeface="Carlito"/>
            </a:endParaRPr>
          </a:p>
          <a:p>
            <a:pPr marL="12700">
              <a:lnSpc>
                <a:spcPct val="100000"/>
              </a:lnSpc>
              <a:buFont typeface="Wingdings" pitchFamily="2" charset="2"/>
              <a:buChar char="ü"/>
              <a:tabLst>
                <a:tab pos="354965" algn="l"/>
              </a:tabLst>
            </a:pPr>
            <a:r>
              <a:rPr sz="2000" smtClean="0">
                <a:latin typeface="Comic Sans MS" pitchFamily="66" charset="0"/>
                <a:cs typeface="Carlito"/>
              </a:rPr>
              <a:t>Bazı </a:t>
            </a:r>
            <a:r>
              <a:rPr sz="2000" spc="-5" dirty="0">
                <a:latin typeface="Comic Sans MS" pitchFamily="66" charset="0"/>
                <a:cs typeface="Carlito"/>
              </a:rPr>
              <a:t>velilerin </a:t>
            </a:r>
            <a:r>
              <a:rPr sz="2000" spc="-10" dirty="0">
                <a:latin typeface="Comic Sans MS" pitchFamily="66" charset="0"/>
                <a:cs typeface="Carlito"/>
              </a:rPr>
              <a:t>katıldığı Düzey </a:t>
            </a:r>
            <a:r>
              <a:rPr sz="2000" dirty="0">
                <a:latin typeface="Comic Sans MS" pitchFamily="66" charset="0"/>
                <a:cs typeface="Carlito"/>
              </a:rPr>
              <a:t>2 </a:t>
            </a:r>
            <a:r>
              <a:rPr sz="2000" spc="-5" dirty="0">
                <a:latin typeface="Comic Sans MS" pitchFamily="66" charset="0"/>
                <a:cs typeface="Carlito"/>
              </a:rPr>
              <a:t>ve </a:t>
            </a:r>
            <a:r>
              <a:rPr sz="2000" dirty="0">
                <a:latin typeface="Comic Sans MS" pitchFamily="66" charset="0"/>
                <a:cs typeface="Carlito"/>
              </a:rPr>
              <a:t>3 </a:t>
            </a:r>
            <a:r>
              <a:rPr sz="2000" spc="-15" dirty="0">
                <a:latin typeface="Comic Sans MS" pitchFamily="66" charset="0"/>
                <a:cs typeface="Carlito"/>
              </a:rPr>
              <a:t>Faaliyet </a:t>
            </a:r>
            <a:r>
              <a:rPr sz="2000" spc="-5" dirty="0">
                <a:latin typeface="Comic Sans MS" pitchFamily="66" charset="0"/>
                <a:cs typeface="Carlito"/>
              </a:rPr>
              <a:t>yürütülmesi halinde </a:t>
            </a:r>
            <a:r>
              <a:rPr sz="2000" spc="5" dirty="0">
                <a:latin typeface="Comic Sans MS" pitchFamily="66" charset="0"/>
                <a:cs typeface="Carlito"/>
              </a:rPr>
              <a:t>bu </a:t>
            </a:r>
            <a:r>
              <a:rPr sz="2000" spc="-10" dirty="0">
                <a:latin typeface="Comic Sans MS" pitchFamily="66" charset="0"/>
                <a:cs typeface="Carlito"/>
              </a:rPr>
              <a:t>faaliyetlere </a:t>
            </a:r>
            <a:r>
              <a:rPr sz="2000" spc="-15" dirty="0">
                <a:latin typeface="Comic Sans MS" pitchFamily="66" charset="0"/>
                <a:cs typeface="Carlito"/>
              </a:rPr>
              <a:t>katılmayan </a:t>
            </a:r>
            <a:r>
              <a:rPr sz="2000" spc="-5" dirty="0">
                <a:latin typeface="Comic Sans MS" pitchFamily="66" charset="0"/>
                <a:cs typeface="Carlito"/>
              </a:rPr>
              <a:t>veliler </a:t>
            </a:r>
            <a:r>
              <a:rPr sz="2000" dirty="0">
                <a:latin typeface="Comic Sans MS" pitchFamily="66" charset="0"/>
                <a:cs typeface="Carlito"/>
              </a:rPr>
              <a:t>için en az  </a:t>
            </a:r>
            <a:r>
              <a:rPr sz="2000" spc="-5" dirty="0">
                <a:latin typeface="Comic Sans MS" pitchFamily="66" charset="0"/>
                <a:cs typeface="Carlito"/>
              </a:rPr>
              <a:t>iki </a:t>
            </a:r>
            <a:r>
              <a:rPr sz="2000" dirty="0">
                <a:latin typeface="Comic Sans MS" pitchFamily="66" charset="0"/>
                <a:cs typeface="Carlito"/>
              </a:rPr>
              <a:t>adet </a:t>
            </a:r>
            <a:r>
              <a:rPr sz="2000" spc="-15" dirty="0">
                <a:latin typeface="Comic Sans MS" pitchFamily="66" charset="0"/>
                <a:cs typeface="Carlito"/>
              </a:rPr>
              <a:t>Düzey </a:t>
            </a:r>
            <a:r>
              <a:rPr sz="2000" dirty="0">
                <a:latin typeface="Comic Sans MS" pitchFamily="66" charset="0"/>
                <a:cs typeface="Carlito"/>
              </a:rPr>
              <a:t>1 </a:t>
            </a:r>
            <a:r>
              <a:rPr sz="2000" spc="-15" dirty="0">
                <a:latin typeface="Comic Sans MS" pitchFamily="66" charset="0"/>
                <a:cs typeface="Carlito"/>
              </a:rPr>
              <a:t>Faaliyet </a:t>
            </a:r>
            <a:r>
              <a:rPr sz="2000">
                <a:latin typeface="Comic Sans MS" pitchFamily="66" charset="0"/>
                <a:cs typeface="Carlito"/>
              </a:rPr>
              <a:t>yürütülmesi</a:t>
            </a:r>
            <a:r>
              <a:rPr sz="2000" spc="50">
                <a:latin typeface="Comic Sans MS" pitchFamily="66" charset="0"/>
                <a:cs typeface="Carlito"/>
              </a:rPr>
              <a:t> </a:t>
            </a:r>
            <a:r>
              <a:rPr sz="2000" spc="-25" smtClean="0">
                <a:latin typeface="Comic Sans MS" pitchFamily="66" charset="0"/>
                <a:cs typeface="Carlito"/>
              </a:rPr>
              <a:t>zorunludur.</a:t>
            </a:r>
            <a:endParaRPr lang="tr-TR" sz="2000" spc="-25" dirty="0" smtClean="0">
              <a:latin typeface="Comic Sans MS" pitchFamily="66" charset="0"/>
              <a:cs typeface="Carlito"/>
            </a:endParaRPr>
          </a:p>
          <a:p>
            <a:pPr marL="12700">
              <a:lnSpc>
                <a:spcPct val="100000"/>
              </a:lnSpc>
              <a:buFont typeface="Wingdings" pitchFamily="2" charset="2"/>
              <a:buChar char="ü"/>
              <a:tabLst>
                <a:tab pos="354965" algn="l"/>
              </a:tabLst>
            </a:pPr>
            <a:endParaRPr lang="tr-TR" sz="2000" spc="-25" dirty="0" smtClean="0">
              <a:latin typeface="Comic Sans MS" pitchFamily="66" charset="0"/>
              <a:cs typeface="Carlito"/>
            </a:endParaRPr>
          </a:p>
          <a:p>
            <a:pPr marL="12700">
              <a:lnSpc>
                <a:spcPct val="100000"/>
              </a:lnSpc>
              <a:buFont typeface="Wingdings" pitchFamily="2" charset="2"/>
              <a:buChar char="ü"/>
              <a:tabLst>
                <a:tab pos="354965" algn="l"/>
              </a:tabLst>
            </a:pPr>
            <a:r>
              <a:rPr sz="2000" smtClean="0">
                <a:latin typeface="Comic Sans MS" pitchFamily="66" charset="0"/>
                <a:cs typeface="Carlito"/>
              </a:rPr>
              <a:t>Bazı</a:t>
            </a:r>
            <a:r>
              <a:rPr lang="tr-TR" sz="2000" dirty="0" smtClean="0">
                <a:latin typeface="Comic Sans MS" pitchFamily="66" charset="0"/>
                <a:cs typeface="Carlito"/>
              </a:rPr>
              <a:t> </a:t>
            </a:r>
            <a:r>
              <a:rPr sz="2000" spc="-5" smtClean="0">
                <a:latin typeface="Comic Sans MS" pitchFamily="66" charset="0"/>
                <a:cs typeface="Carlito"/>
              </a:rPr>
              <a:t>öğretmenlerin</a:t>
            </a:r>
            <a:r>
              <a:rPr lang="tr-TR" sz="2000" spc="-5" dirty="0">
                <a:latin typeface="Comic Sans MS" pitchFamily="66" charset="0"/>
                <a:cs typeface="Carlito"/>
              </a:rPr>
              <a:t> </a:t>
            </a:r>
            <a:r>
              <a:rPr sz="2000" spc="-10" smtClean="0">
                <a:latin typeface="Comic Sans MS" pitchFamily="66" charset="0"/>
                <a:cs typeface="Carlito"/>
              </a:rPr>
              <a:t>katıldığı</a:t>
            </a:r>
            <a:r>
              <a:rPr lang="tr-TR" sz="2000" spc="-10" dirty="0" smtClean="0">
                <a:latin typeface="Comic Sans MS" pitchFamily="66" charset="0"/>
                <a:cs typeface="Carlito"/>
              </a:rPr>
              <a:t> </a:t>
            </a:r>
            <a:r>
              <a:rPr sz="2000" spc="-10" smtClean="0">
                <a:latin typeface="Comic Sans MS" pitchFamily="66" charset="0"/>
                <a:cs typeface="Carlito"/>
              </a:rPr>
              <a:t>Düzey</a:t>
            </a:r>
            <a:r>
              <a:rPr lang="tr-TR" sz="2000" spc="-10" dirty="0" smtClean="0">
                <a:latin typeface="Comic Sans MS" pitchFamily="66" charset="0"/>
                <a:cs typeface="Carlito"/>
              </a:rPr>
              <a:t> </a:t>
            </a:r>
            <a:r>
              <a:rPr sz="2000" smtClean="0">
                <a:latin typeface="Comic Sans MS" pitchFamily="66" charset="0"/>
                <a:cs typeface="Carlito"/>
              </a:rPr>
              <a:t>2</a:t>
            </a:r>
            <a:r>
              <a:rPr lang="tr-TR" sz="2000" dirty="0" smtClean="0">
                <a:latin typeface="Comic Sans MS" pitchFamily="66" charset="0"/>
                <a:cs typeface="Carlito"/>
              </a:rPr>
              <a:t> </a:t>
            </a:r>
            <a:r>
              <a:rPr sz="2000" spc="-10" smtClean="0">
                <a:latin typeface="Comic Sans MS" pitchFamily="66" charset="0"/>
                <a:cs typeface="Carlito"/>
              </a:rPr>
              <a:t>v</a:t>
            </a:r>
            <a:r>
              <a:rPr lang="tr-TR" sz="2000" spc="-10" dirty="0" smtClean="0">
                <a:latin typeface="Comic Sans MS" pitchFamily="66" charset="0"/>
                <a:cs typeface="Carlito"/>
              </a:rPr>
              <a:t>e</a:t>
            </a:r>
            <a:r>
              <a:rPr lang="tr-TR" sz="2000" spc="-10" dirty="0">
                <a:latin typeface="Comic Sans MS" pitchFamily="66" charset="0"/>
                <a:cs typeface="Carlito"/>
              </a:rPr>
              <a:t> </a:t>
            </a:r>
            <a:r>
              <a:rPr sz="2000" smtClean="0">
                <a:latin typeface="Comic Sans MS" pitchFamily="66" charset="0"/>
                <a:cs typeface="Carlito"/>
              </a:rPr>
              <a:t>3</a:t>
            </a:r>
            <a:r>
              <a:rPr lang="tr-TR" sz="2000" dirty="0">
                <a:latin typeface="Comic Sans MS" pitchFamily="66" charset="0"/>
                <a:cs typeface="Carlito"/>
              </a:rPr>
              <a:t> </a:t>
            </a:r>
            <a:r>
              <a:rPr sz="2000" spc="-15" smtClean="0">
                <a:latin typeface="Comic Sans MS" pitchFamily="66" charset="0"/>
                <a:cs typeface="Carlito"/>
              </a:rPr>
              <a:t>Faaliyet</a:t>
            </a:r>
            <a:r>
              <a:rPr lang="tr-TR" sz="2000" spc="-15" dirty="0">
                <a:latin typeface="Comic Sans MS" pitchFamily="66" charset="0"/>
                <a:cs typeface="Carlito"/>
              </a:rPr>
              <a:t> </a:t>
            </a:r>
            <a:r>
              <a:rPr sz="2000" smtClean="0">
                <a:latin typeface="Comic Sans MS" pitchFamily="66" charset="0"/>
                <a:cs typeface="Carlito"/>
              </a:rPr>
              <a:t>yürütülmesi</a:t>
            </a:r>
            <a:r>
              <a:rPr lang="tr-TR" sz="2000" dirty="0">
                <a:latin typeface="Comic Sans MS" pitchFamily="66" charset="0"/>
                <a:cs typeface="Carlito"/>
              </a:rPr>
              <a:t> </a:t>
            </a:r>
            <a:r>
              <a:rPr sz="2000" spc="-5" smtClean="0">
                <a:latin typeface="Comic Sans MS" pitchFamily="66" charset="0"/>
                <a:cs typeface="Carlito"/>
              </a:rPr>
              <a:t>halinde</a:t>
            </a:r>
            <a:r>
              <a:rPr lang="tr-TR" sz="2000" spc="-5" dirty="0">
                <a:latin typeface="Comic Sans MS" pitchFamily="66" charset="0"/>
                <a:cs typeface="Carlito"/>
              </a:rPr>
              <a:t> </a:t>
            </a:r>
            <a:r>
              <a:rPr sz="2000" spc="5" smtClean="0">
                <a:latin typeface="Comic Sans MS" pitchFamily="66" charset="0"/>
                <a:cs typeface="Carlito"/>
              </a:rPr>
              <a:t>bu</a:t>
            </a:r>
            <a:r>
              <a:rPr lang="tr-TR" sz="2000" spc="5" dirty="0">
                <a:latin typeface="Comic Sans MS" pitchFamily="66" charset="0"/>
                <a:cs typeface="Carlito"/>
              </a:rPr>
              <a:t> </a:t>
            </a:r>
            <a:r>
              <a:rPr sz="2000" spc="-10" smtClean="0">
                <a:latin typeface="Comic Sans MS" pitchFamily="66" charset="0"/>
                <a:cs typeface="Carlito"/>
              </a:rPr>
              <a:t>faaliyetlere</a:t>
            </a:r>
            <a:r>
              <a:rPr lang="tr-TR" sz="2000" spc="-10" dirty="0">
                <a:latin typeface="Comic Sans MS" pitchFamily="66" charset="0"/>
                <a:cs typeface="Carlito"/>
              </a:rPr>
              <a:t> </a:t>
            </a:r>
            <a:r>
              <a:rPr sz="2000" spc="-15" smtClean="0">
                <a:latin typeface="Comic Sans MS" pitchFamily="66" charset="0"/>
                <a:cs typeface="Carlito"/>
              </a:rPr>
              <a:t>katılmayan</a:t>
            </a:r>
            <a:r>
              <a:rPr lang="tr-TR" sz="2000" spc="-15" dirty="0">
                <a:latin typeface="Comic Sans MS" pitchFamily="66" charset="0"/>
                <a:cs typeface="Carlito"/>
              </a:rPr>
              <a:t> </a:t>
            </a:r>
            <a:r>
              <a:rPr sz="2000" spc="-5" smtClean="0">
                <a:latin typeface="Comic Sans MS" pitchFamily="66" charset="0"/>
                <a:cs typeface="Carlito"/>
              </a:rPr>
              <a:t>öğretmenler </a:t>
            </a:r>
            <a:r>
              <a:rPr sz="2000" spc="-10" dirty="0">
                <a:latin typeface="Comic Sans MS" pitchFamily="66" charset="0"/>
                <a:cs typeface="Carlito"/>
              </a:rPr>
              <a:t>için </a:t>
            </a:r>
            <a:r>
              <a:rPr sz="2000" dirty="0">
                <a:latin typeface="Comic Sans MS" pitchFamily="66" charset="0"/>
                <a:cs typeface="Carlito"/>
              </a:rPr>
              <a:t>en az </a:t>
            </a:r>
            <a:r>
              <a:rPr sz="2000" spc="-5" dirty="0">
                <a:latin typeface="Comic Sans MS" pitchFamily="66" charset="0"/>
                <a:cs typeface="Carlito"/>
              </a:rPr>
              <a:t>bir </a:t>
            </a:r>
            <a:r>
              <a:rPr sz="2000" dirty="0">
                <a:latin typeface="Comic Sans MS" pitchFamily="66" charset="0"/>
                <a:cs typeface="Carlito"/>
              </a:rPr>
              <a:t>adet </a:t>
            </a:r>
            <a:r>
              <a:rPr sz="2000" spc="-15" dirty="0">
                <a:latin typeface="Comic Sans MS" pitchFamily="66" charset="0"/>
                <a:cs typeface="Carlito"/>
              </a:rPr>
              <a:t>Düzey </a:t>
            </a:r>
            <a:r>
              <a:rPr sz="2000" dirty="0">
                <a:latin typeface="Comic Sans MS" pitchFamily="66" charset="0"/>
                <a:cs typeface="Carlito"/>
              </a:rPr>
              <a:t>1 </a:t>
            </a:r>
            <a:r>
              <a:rPr sz="2000" spc="-15" dirty="0">
                <a:latin typeface="Comic Sans MS" pitchFamily="66" charset="0"/>
                <a:cs typeface="Carlito"/>
              </a:rPr>
              <a:t>Faaliyet </a:t>
            </a:r>
            <a:r>
              <a:rPr sz="2000" dirty="0">
                <a:latin typeface="Comic Sans MS" pitchFamily="66" charset="0"/>
                <a:cs typeface="Carlito"/>
              </a:rPr>
              <a:t>yürütülmesi</a:t>
            </a:r>
            <a:r>
              <a:rPr sz="2000" spc="114" dirty="0">
                <a:latin typeface="Comic Sans MS" pitchFamily="66" charset="0"/>
                <a:cs typeface="Carlito"/>
              </a:rPr>
              <a:t> </a:t>
            </a:r>
            <a:r>
              <a:rPr sz="2000" spc="-25" dirty="0">
                <a:latin typeface="Comic Sans MS" pitchFamily="66" charset="0"/>
                <a:cs typeface="Carlito"/>
              </a:rPr>
              <a:t>zorunludur.</a:t>
            </a:r>
            <a:endParaRPr sz="2000">
              <a:latin typeface="Comic Sans MS" pitchFamily="66" charset="0"/>
              <a:cs typeface="Carlito"/>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38200" y="1600200"/>
            <a:ext cx="10577195" cy="4234493"/>
          </a:xfrm>
          <a:prstGeom prst="rect">
            <a:avLst/>
          </a:prstGeom>
        </p:spPr>
        <p:txBody>
          <a:bodyPr vert="horz" wrap="square" lIns="0" tIns="12700" rIns="0" bIns="0" rtlCol="0">
            <a:spAutoFit/>
          </a:bodyPr>
          <a:lstStyle/>
          <a:p>
            <a:pPr marL="12700">
              <a:lnSpc>
                <a:spcPct val="100000"/>
              </a:lnSpc>
              <a:spcBef>
                <a:spcPts val="100"/>
              </a:spcBef>
              <a:tabLst>
                <a:tab pos="354965" algn="l"/>
              </a:tabLst>
            </a:pPr>
            <a:endParaRPr lang="tr-TR" spc="235" dirty="0" smtClean="0">
              <a:latin typeface="Comic Sans MS" pitchFamily="66" charset="0"/>
              <a:cs typeface="Arial"/>
            </a:endParaRPr>
          </a:p>
          <a:p>
            <a:pPr marL="12700">
              <a:lnSpc>
                <a:spcPct val="100000"/>
              </a:lnSpc>
              <a:spcBef>
                <a:spcPts val="960"/>
              </a:spcBef>
              <a:buFont typeface="Wingdings" pitchFamily="2" charset="2"/>
              <a:buChar char="ü"/>
              <a:tabLst>
                <a:tab pos="354965" algn="l"/>
              </a:tabLst>
            </a:pPr>
            <a:r>
              <a:rPr lang="tr-TR" spc="-5" dirty="0">
                <a:latin typeface="Comic Sans MS" pitchFamily="66" charset="0"/>
                <a:cs typeface="Carlito"/>
              </a:rPr>
              <a:t>Halk</a:t>
            </a:r>
            <a:r>
              <a:rPr lang="tr-TR" spc="70" dirty="0">
                <a:latin typeface="Comic Sans MS" pitchFamily="66" charset="0"/>
                <a:cs typeface="Carlito"/>
              </a:rPr>
              <a:t> </a:t>
            </a:r>
            <a:r>
              <a:rPr lang="tr-TR" spc="-5" dirty="0">
                <a:latin typeface="Comic Sans MS" pitchFamily="66" charset="0"/>
                <a:cs typeface="Carlito"/>
              </a:rPr>
              <a:t>eğitim</a:t>
            </a:r>
            <a:r>
              <a:rPr lang="tr-TR" spc="80" dirty="0">
                <a:latin typeface="Comic Sans MS" pitchFamily="66" charset="0"/>
                <a:cs typeface="Carlito"/>
              </a:rPr>
              <a:t> </a:t>
            </a:r>
            <a:r>
              <a:rPr lang="tr-TR" spc="-10" dirty="0">
                <a:latin typeface="Comic Sans MS" pitchFamily="66" charset="0"/>
                <a:cs typeface="Carlito"/>
              </a:rPr>
              <a:t>merkezlerinde</a:t>
            </a:r>
            <a:r>
              <a:rPr lang="tr-TR" spc="90" dirty="0">
                <a:latin typeface="Comic Sans MS" pitchFamily="66" charset="0"/>
                <a:cs typeface="Carlito"/>
              </a:rPr>
              <a:t> </a:t>
            </a:r>
            <a:r>
              <a:rPr lang="tr-TR" spc="-5" dirty="0">
                <a:latin typeface="Comic Sans MS" pitchFamily="66" charset="0"/>
                <a:cs typeface="Carlito"/>
              </a:rPr>
              <a:t>genel</a:t>
            </a:r>
            <a:r>
              <a:rPr lang="tr-TR" spc="85" dirty="0">
                <a:latin typeface="Comic Sans MS" pitchFamily="66" charset="0"/>
                <a:cs typeface="Carlito"/>
              </a:rPr>
              <a:t> </a:t>
            </a:r>
            <a:r>
              <a:rPr lang="tr-TR" spc="-5" dirty="0">
                <a:latin typeface="Comic Sans MS" pitchFamily="66" charset="0"/>
                <a:cs typeface="Carlito"/>
              </a:rPr>
              <a:t>ve</a:t>
            </a:r>
            <a:r>
              <a:rPr lang="tr-TR" spc="80" dirty="0">
                <a:latin typeface="Comic Sans MS" pitchFamily="66" charset="0"/>
                <a:cs typeface="Carlito"/>
              </a:rPr>
              <a:t> </a:t>
            </a:r>
            <a:r>
              <a:rPr lang="tr-TR" spc="-10" dirty="0">
                <a:latin typeface="Comic Sans MS" pitchFamily="66" charset="0"/>
                <a:cs typeface="Carlito"/>
              </a:rPr>
              <a:t>yerel</a:t>
            </a:r>
            <a:r>
              <a:rPr lang="tr-TR" spc="75" dirty="0">
                <a:latin typeface="Comic Sans MS" pitchFamily="66" charset="0"/>
                <a:cs typeface="Carlito"/>
              </a:rPr>
              <a:t> </a:t>
            </a:r>
            <a:r>
              <a:rPr lang="tr-TR" spc="-10" dirty="0">
                <a:latin typeface="Comic Sans MS" pitchFamily="66" charset="0"/>
                <a:cs typeface="Carlito"/>
              </a:rPr>
              <a:t>hedeflere</a:t>
            </a:r>
            <a:r>
              <a:rPr lang="tr-TR" spc="85" dirty="0">
                <a:latin typeface="Comic Sans MS" pitchFamily="66" charset="0"/>
                <a:cs typeface="Carlito"/>
              </a:rPr>
              <a:t> </a:t>
            </a:r>
            <a:r>
              <a:rPr lang="tr-TR" spc="-5" dirty="0">
                <a:latin typeface="Comic Sans MS" pitchFamily="66" charset="0"/>
                <a:cs typeface="Carlito"/>
              </a:rPr>
              <a:t>ilişkin</a:t>
            </a:r>
            <a:r>
              <a:rPr lang="tr-TR" spc="75" dirty="0">
                <a:latin typeface="Comic Sans MS" pitchFamily="66" charset="0"/>
                <a:cs typeface="Carlito"/>
              </a:rPr>
              <a:t> </a:t>
            </a:r>
            <a:r>
              <a:rPr lang="tr-TR" spc="-10" dirty="0">
                <a:latin typeface="Comic Sans MS" pitchFamily="66" charset="0"/>
                <a:cs typeface="Carlito"/>
              </a:rPr>
              <a:t>faaliyet</a:t>
            </a:r>
            <a:r>
              <a:rPr lang="tr-TR" spc="80" dirty="0">
                <a:latin typeface="Comic Sans MS" pitchFamily="66" charset="0"/>
                <a:cs typeface="Carlito"/>
              </a:rPr>
              <a:t> </a:t>
            </a:r>
            <a:r>
              <a:rPr lang="tr-TR" dirty="0">
                <a:latin typeface="Comic Sans MS" pitchFamily="66" charset="0"/>
                <a:cs typeface="Carlito"/>
              </a:rPr>
              <a:t>yürütülmesi</a:t>
            </a:r>
            <a:r>
              <a:rPr lang="tr-TR" spc="70" dirty="0">
                <a:latin typeface="Comic Sans MS" pitchFamily="66" charset="0"/>
                <a:cs typeface="Carlito"/>
              </a:rPr>
              <a:t> </a:t>
            </a:r>
            <a:r>
              <a:rPr lang="tr-TR" spc="-5" dirty="0">
                <a:latin typeface="Comic Sans MS" pitchFamily="66" charset="0"/>
                <a:cs typeface="Carlito"/>
              </a:rPr>
              <a:t>zorunlu</a:t>
            </a:r>
            <a:r>
              <a:rPr lang="tr-TR" spc="75" dirty="0">
                <a:latin typeface="Comic Sans MS" pitchFamily="66" charset="0"/>
                <a:cs typeface="Carlito"/>
              </a:rPr>
              <a:t> </a:t>
            </a:r>
            <a:r>
              <a:rPr lang="tr-TR" spc="-5" dirty="0">
                <a:latin typeface="Comic Sans MS" pitchFamily="66" charset="0"/>
                <a:cs typeface="Carlito"/>
              </a:rPr>
              <a:t>olmayıp</a:t>
            </a:r>
            <a:r>
              <a:rPr lang="tr-TR" spc="65" dirty="0">
                <a:latin typeface="Comic Sans MS" pitchFamily="66" charset="0"/>
                <a:cs typeface="Carlito"/>
              </a:rPr>
              <a:t> </a:t>
            </a:r>
            <a:r>
              <a:rPr lang="tr-TR" spc="-15" dirty="0">
                <a:latin typeface="Comic Sans MS" pitchFamily="66" charset="0"/>
                <a:cs typeface="Carlito"/>
              </a:rPr>
              <a:t>özel</a:t>
            </a:r>
            <a:r>
              <a:rPr lang="tr-TR" spc="75" dirty="0">
                <a:latin typeface="Comic Sans MS" pitchFamily="66" charset="0"/>
                <a:cs typeface="Carlito"/>
              </a:rPr>
              <a:t> </a:t>
            </a:r>
            <a:r>
              <a:rPr lang="tr-TR" spc="-10" dirty="0" smtClean="0">
                <a:latin typeface="Comic Sans MS" pitchFamily="66" charset="0"/>
                <a:cs typeface="Carlito"/>
              </a:rPr>
              <a:t>hedeflere</a:t>
            </a:r>
            <a:r>
              <a:rPr lang="tr-TR" dirty="0" smtClean="0">
                <a:latin typeface="Comic Sans MS" pitchFamily="66" charset="0"/>
                <a:cs typeface="Carlito"/>
              </a:rPr>
              <a:t> </a:t>
            </a:r>
            <a:r>
              <a:rPr lang="tr-TR" spc="-5" dirty="0" smtClean="0">
                <a:latin typeface="Comic Sans MS" pitchFamily="66" charset="0"/>
                <a:cs typeface="Carlito"/>
              </a:rPr>
              <a:t>ilişkin </a:t>
            </a:r>
            <a:r>
              <a:rPr lang="tr-TR" spc="-10" dirty="0">
                <a:latin typeface="Comic Sans MS" pitchFamily="66" charset="0"/>
                <a:cs typeface="Carlito"/>
              </a:rPr>
              <a:t>faaliyet </a:t>
            </a:r>
            <a:r>
              <a:rPr lang="tr-TR" dirty="0">
                <a:latin typeface="Comic Sans MS" pitchFamily="66" charset="0"/>
                <a:cs typeface="Carlito"/>
              </a:rPr>
              <a:t>yürütülmesi</a:t>
            </a:r>
            <a:r>
              <a:rPr lang="tr-TR" spc="20" dirty="0">
                <a:latin typeface="Comic Sans MS" pitchFamily="66" charset="0"/>
                <a:cs typeface="Carlito"/>
              </a:rPr>
              <a:t> </a:t>
            </a:r>
            <a:r>
              <a:rPr lang="tr-TR" spc="-25" dirty="0" smtClean="0">
                <a:latin typeface="Comic Sans MS" pitchFamily="66" charset="0"/>
                <a:cs typeface="Carlito"/>
              </a:rPr>
              <a:t>zorunludur.</a:t>
            </a:r>
          </a:p>
          <a:p>
            <a:pPr marL="12700">
              <a:lnSpc>
                <a:spcPct val="100000"/>
              </a:lnSpc>
              <a:spcBef>
                <a:spcPts val="960"/>
              </a:spcBef>
              <a:buFont typeface="Wingdings" pitchFamily="2" charset="2"/>
              <a:buChar char="ü"/>
              <a:tabLst>
                <a:tab pos="354965" algn="l"/>
              </a:tabLst>
            </a:pPr>
            <a:endParaRPr lang="tr-TR" spc="-25" dirty="0" smtClean="0">
              <a:latin typeface="Comic Sans MS" pitchFamily="66" charset="0"/>
              <a:cs typeface="Carlito"/>
            </a:endParaRPr>
          </a:p>
          <a:p>
            <a:pPr marL="12700">
              <a:lnSpc>
                <a:spcPct val="100000"/>
              </a:lnSpc>
              <a:spcBef>
                <a:spcPts val="960"/>
              </a:spcBef>
              <a:buFont typeface="Wingdings" pitchFamily="2" charset="2"/>
              <a:buChar char="ü"/>
              <a:tabLst>
                <a:tab pos="354965" algn="l"/>
              </a:tabLst>
            </a:pPr>
            <a:r>
              <a:rPr spc="-10" smtClean="0">
                <a:latin typeface="Comic Sans MS" pitchFamily="66" charset="0"/>
                <a:cs typeface="Carlito"/>
              </a:rPr>
              <a:t>Öğrenci/kursiyerler </a:t>
            </a:r>
            <a:r>
              <a:rPr spc="-10" dirty="0">
                <a:latin typeface="Comic Sans MS" pitchFamily="66" charset="0"/>
                <a:cs typeface="Carlito"/>
              </a:rPr>
              <a:t>için </a:t>
            </a:r>
            <a:r>
              <a:rPr spc="-20" dirty="0">
                <a:latin typeface="Comic Sans MS" pitchFamily="66" charset="0"/>
                <a:cs typeface="Carlito"/>
              </a:rPr>
              <a:t>özel </a:t>
            </a:r>
            <a:r>
              <a:rPr spc="-10" dirty="0">
                <a:latin typeface="Comic Sans MS" pitchFamily="66" charset="0"/>
                <a:cs typeface="Carlito"/>
              </a:rPr>
              <a:t>hedeflere yönelik </a:t>
            </a:r>
            <a:r>
              <a:rPr dirty="0">
                <a:latin typeface="Comic Sans MS" pitchFamily="66" charset="0"/>
                <a:cs typeface="Carlito"/>
              </a:rPr>
              <a:t>en az </a:t>
            </a:r>
            <a:r>
              <a:rPr spc="-5" dirty="0">
                <a:latin typeface="Comic Sans MS" pitchFamily="66" charset="0"/>
                <a:cs typeface="Carlito"/>
              </a:rPr>
              <a:t>bir </a:t>
            </a:r>
            <a:r>
              <a:rPr>
                <a:latin typeface="Comic Sans MS" pitchFamily="66" charset="0"/>
                <a:cs typeface="Carlito"/>
              </a:rPr>
              <a:t>adet </a:t>
            </a:r>
            <a:r>
              <a:rPr spc="-15" smtClean="0">
                <a:latin typeface="Comic Sans MS" pitchFamily="66" charset="0"/>
                <a:cs typeface="Carlito"/>
              </a:rPr>
              <a:t>Düzey </a:t>
            </a:r>
            <a:r>
              <a:rPr dirty="0">
                <a:latin typeface="Comic Sans MS" pitchFamily="66" charset="0"/>
                <a:cs typeface="Carlito"/>
              </a:rPr>
              <a:t>1 </a:t>
            </a:r>
            <a:r>
              <a:rPr spc="-15">
                <a:latin typeface="Comic Sans MS" pitchFamily="66" charset="0"/>
                <a:cs typeface="Carlito"/>
              </a:rPr>
              <a:t>Faaliyet </a:t>
            </a:r>
            <a:r>
              <a:rPr smtClean="0">
                <a:latin typeface="Comic Sans MS" pitchFamily="66" charset="0"/>
                <a:cs typeface="Carlito"/>
              </a:rPr>
              <a:t>yürütülmesi</a:t>
            </a:r>
            <a:r>
              <a:rPr lang="tr-TR" spc="245" dirty="0">
                <a:latin typeface="Comic Sans MS" pitchFamily="66" charset="0"/>
                <a:cs typeface="Carlito"/>
              </a:rPr>
              <a:t> </a:t>
            </a:r>
            <a:r>
              <a:rPr spc="-25" smtClean="0">
                <a:latin typeface="Comic Sans MS" pitchFamily="66" charset="0"/>
                <a:cs typeface="Carlito"/>
              </a:rPr>
              <a:t>zorunludur.</a:t>
            </a:r>
            <a:endParaRPr lang="tr-TR" spc="-25" dirty="0" smtClean="0">
              <a:latin typeface="Comic Sans MS" pitchFamily="66" charset="0"/>
              <a:cs typeface="Carlito"/>
            </a:endParaRPr>
          </a:p>
          <a:p>
            <a:pPr marL="12700">
              <a:lnSpc>
                <a:spcPct val="100000"/>
              </a:lnSpc>
              <a:spcBef>
                <a:spcPts val="960"/>
              </a:spcBef>
              <a:buFont typeface="Wingdings" pitchFamily="2" charset="2"/>
              <a:buChar char="ü"/>
              <a:tabLst>
                <a:tab pos="354965" algn="l"/>
              </a:tabLst>
            </a:pPr>
            <a:endParaRPr lang="tr-TR" spc="-25" dirty="0" smtClean="0">
              <a:latin typeface="Comic Sans MS" pitchFamily="66" charset="0"/>
              <a:cs typeface="Carlito"/>
            </a:endParaRPr>
          </a:p>
          <a:p>
            <a:pPr marL="12700">
              <a:lnSpc>
                <a:spcPct val="100000"/>
              </a:lnSpc>
              <a:spcBef>
                <a:spcPts val="960"/>
              </a:spcBef>
              <a:buFont typeface="Wingdings" pitchFamily="2" charset="2"/>
              <a:buChar char="ü"/>
              <a:tabLst>
                <a:tab pos="354965" algn="l"/>
              </a:tabLst>
            </a:pPr>
            <a:r>
              <a:rPr spc="-15" smtClean="0">
                <a:latin typeface="Comic Sans MS" pitchFamily="66" charset="0"/>
                <a:cs typeface="Carlito"/>
              </a:rPr>
              <a:t>Düzey</a:t>
            </a:r>
            <a:r>
              <a:rPr spc="85" smtClean="0">
                <a:latin typeface="Comic Sans MS" pitchFamily="66" charset="0"/>
                <a:cs typeface="Carlito"/>
              </a:rPr>
              <a:t> </a:t>
            </a:r>
            <a:r>
              <a:rPr dirty="0">
                <a:latin typeface="Comic Sans MS" pitchFamily="66" charset="0"/>
                <a:cs typeface="Carlito"/>
              </a:rPr>
              <a:t>2</a:t>
            </a:r>
            <a:r>
              <a:rPr spc="65" dirty="0">
                <a:latin typeface="Comic Sans MS" pitchFamily="66" charset="0"/>
                <a:cs typeface="Carlito"/>
              </a:rPr>
              <a:t> </a:t>
            </a:r>
            <a:r>
              <a:rPr spc="-5" dirty="0">
                <a:latin typeface="Comic Sans MS" pitchFamily="66" charset="0"/>
                <a:cs typeface="Carlito"/>
              </a:rPr>
              <a:t>ve</a:t>
            </a:r>
            <a:r>
              <a:rPr spc="75" dirty="0">
                <a:latin typeface="Comic Sans MS" pitchFamily="66" charset="0"/>
                <a:cs typeface="Carlito"/>
              </a:rPr>
              <a:t> </a:t>
            </a:r>
            <a:r>
              <a:rPr dirty="0">
                <a:latin typeface="Comic Sans MS" pitchFamily="66" charset="0"/>
                <a:cs typeface="Carlito"/>
              </a:rPr>
              <a:t>3</a:t>
            </a:r>
            <a:r>
              <a:rPr spc="65" dirty="0">
                <a:latin typeface="Comic Sans MS" pitchFamily="66" charset="0"/>
                <a:cs typeface="Carlito"/>
              </a:rPr>
              <a:t> </a:t>
            </a:r>
            <a:r>
              <a:rPr spc="-15" dirty="0">
                <a:latin typeface="Comic Sans MS" pitchFamily="66" charset="0"/>
                <a:cs typeface="Carlito"/>
              </a:rPr>
              <a:t>Faaliyet</a:t>
            </a:r>
            <a:r>
              <a:rPr spc="85" dirty="0">
                <a:latin typeface="Comic Sans MS" pitchFamily="66" charset="0"/>
                <a:cs typeface="Carlito"/>
              </a:rPr>
              <a:t> </a:t>
            </a:r>
            <a:r>
              <a:rPr dirty="0">
                <a:latin typeface="Comic Sans MS" pitchFamily="66" charset="0"/>
                <a:cs typeface="Carlito"/>
              </a:rPr>
              <a:t>yürütülmesi</a:t>
            </a:r>
            <a:r>
              <a:rPr spc="60" dirty="0">
                <a:latin typeface="Comic Sans MS" pitchFamily="66" charset="0"/>
                <a:cs typeface="Carlito"/>
              </a:rPr>
              <a:t> </a:t>
            </a:r>
            <a:r>
              <a:rPr spc="-10" dirty="0">
                <a:latin typeface="Comic Sans MS" pitchFamily="66" charset="0"/>
                <a:cs typeface="Carlito"/>
              </a:rPr>
              <a:t>zorunlu</a:t>
            </a:r>
            <a:r>
              <a:rPr spc="75" dirty="0">
                <a:latin typeface="Comic Sans MS" pitchFamily="66" charset="0"/>
                <a:cs typeface="Carlito"/>
              </a:rPr>
              <a:t> </a:t>
            </a:r>
            <a:r>
              <a:rPr spc="-10" dirty="0">
                <a:latin typeface="Comic Sans MS" pitchFamily="66" charset="0"/>
                <a:cs typeface="Carlito"/>
              </a:rPr>
              <a:t>olmayıp</a:t>
            </a:r>
            <a:r>
              <a:rPr spc="80" dirty="0">
                <a:latin typeface="Comic Sans MS" pitchFamily="66" charset="0"/>
                <a:cs typeface="Carlito"/>
              </a:rPr>
              <a:t> </a:t>
            </a:r>
            <a:r>
              <a:rPr spc="-15" dirty="0">
                <a:latin typeface="Comic Sans MS" pitchFamily="66" charset="0"/>
                <a:cs typeface="Carlito"/>
              </a:rPr>
              <a:t>merkezin</a:t>
            </a:r>
            <a:r>
              <a:rPr spc="85" dirty="0">
                <a:latin typeface="Comic Sans MS" pitchFamily="66" charset="0"/>
                <a:cs typeface="Carlito"/>
              </a:rPr>
              <a:t> </a:t>
            </a:r>
            <a:r>
              <a:rPr spc="-10" dirty="0">
                <a:latin typeface="Comic Sans MS" pitchFamily="66" charset="0"/>
                <a:cs typeface="Carlito"/>
              </a:rPr>
              <a:t>imkan</a:t>
            </a:r>
            <a:r>
              <a:rPr spc="80" dirty="0">
                <a:latin typeface="Comic Sans MS" pitchFamily="66" charset="0"/>
                <a:cs typeface="Carlito"/>
              </a:rPr>
              <a:t> </a:t>
            </a:r>
            <a:r>
              <a:rPr spc="-5" dirty="0">
                <a:latin typeface="Comic Sans MS" pitchFamily="66" charset="0"/>
                <a:cs typeface="Carlito"/>
              </a:rPr>
              <a:t>ve</a:t>
            </a:r>
            <a:r>
              <a:rPr spc="80" dirty="0">
                <a:latin typeface="Comic Sans MS" pitchFamily="66" charset="0"/>
                <a:cs typeface="Carlito"/>
              </a:rPr>
              <a:t> </a:t>
            </a:r>
            <a:r>
              <a:rPr spc="-5" dirty="0">
                <a:latin typeface="Comic Sans MS" pitchFamily="66" charset="0"/>
                <a:cs typeface="Carlito"/>
              </a:rPr>
              <a:t>şartları</a:t>
            </a:r>
            <a:r>
              <a:rPr spc="65" dirty="0">
                <a:latin typeface="Comic Sans MS" pitchFamily="66" charset="0"/>
                <a:cs typeface="Carlito"/>
              </a:rPr>
              <a:t> </a:t>
            </a:r>
            <a:r>
              <a:rPr spc="-5">
                <a:latin typeface="Comic Sans MS" pitchFamily="66" charset="0"/>
                <a:cs typeface="Carlito"/>
              </a:rPr>
              <a:t>doğrultusunda</a:t>
            </a:r>
            <a:r>
              <a:rPr spc="80">
                <a:latin typeface="Comic Sans MS" pitchFamily="66" charset="0"/>
                <a:cs typeface="Carlito"/>
              </a:rPr>
              <a:t> </a:t>
            </a:r>
            <a:r>
              <a:rPr spc="-5" smtClean="0">
                <a:latin typeface="Comic Sans MS" pitchFamily="66" charset="0"/>
                <a:cs typeface="Carlito"/>
              </a:rPr>
              <a:t>planlama</a:t>
            </a:r>
            <a:r>
              <a:rPr lang="tr-TR" dirty="0">
                <a:latin typeface="Comic Sans MS" pitchFamily="66" charset="0"/>
                <a:cs typeface="Carlito"/>
              </a:rPr>
              <a:t> </a:t>
            </a:r>
            <a:r>
              <a:rPr spc="-20" smtClean="0">
                <a:latin typeface="Comic Sans MS" pitchFamily="66" charset="0"/>
                <a:cs typeface="Carlito"/>
              </a:rPr>
              <a:t>yapılabilir.</a:t>
            </a:r>
            <a:endParaRPr lang="tr-TR" spc="-20" dirty="0" smtClean="0">
              <a:latin typeface="Comic Sans MS" pitchFamily="66" charset="0"/>
              <a:cs typeface="Carlito"/>
            </a:endParaRPr>
          </a:p>
          <a:p>
            <a:pPr marL="12700">
              <a:lnSpc>
                <a:spcPct val="100000"/>
              </a:lnSpc>
              <a:spcBef>
                <a:spcPts val="960"/>
              </a:spcBef>
              <a:buFont typeface="Wingdings" pitchFamily="2" charset="2"/>
              <a:buChar char="ü"/>
              <a:tabLst>
                <a:tab pos="354965" algn="l"/>
              </a:tabLst>
            </a:pPr>
            <a:endParaRPr lang="tr-TR" spc="-20" dirty="0" smtClean="0">
              <a:latin typeface="Comic Sans MS" pitchFamily="66" charset="0"/>
              <a:cs typeface="Carlito"/>
            </a:endParaRPr>
          </a:p>
          <a:p>
            <a:pPr marL="12700">
              <a:lnSpc>
                <a:spcPct val="100000"/>
              </a:lnSpc>
              <a:spcBef>
                <a:spcPts val="960"/>
              </a:spcBef>
              <a:buFont typeface="Wingdings" pitchFamily="2" charset="2"/>
              <a:buChar char="ü"/>
              <a:tabLst>
                <a:tab pos="354965" algn="l"/>
              </a:tabLst>
            </a:pPr>
            <a:r>
              <a:rPr smtClean="0">
                <a:latin typeface="Comic Sans MS" pitchFamily="66" charset="0"/>
                <a:cs typeface="Carlito"/>
              </a:rPr>
              <a:t>Bazı </a:t>
            </a:r>
            <a:r>
              <a:rPr spc="-5" dirty="0">
                <a:latin typeface="Comic Sans MS" pitchFamily="66" charset="0"/>
                <a:cs typeface="Carlito"/>
              </a:rPr>
              <a:t>öğrencilerin/sınıfların </a:t>
            </a:r>
            <a:r>
              <a:rPr spc="-10" dirty="0">
                <a:latin typeface="Comic Sans MS" pitchFamily="66" charset="0"/>
                <a:cs typeface="Carlito"/>
              </a:rPr>
              <a:t>katıldığı </a:t>
            </a:r>
            <a:r>
              <a:rPr spc="-15" dirty="0">
                <a:latin typeface="Comic Sans MS" pitchFamily="66" charset="0"/>
                <a:cs typeface="Carlito"/>
              </a:rPr>
              <a:t>Düzey </a:t>
            </a:r>
            <a:r>
              <a:rPr dirty="0">
                <a:latin typeface="Comic Sans MS" pitchFamily="66" charset="0"/>
                <a:cs typeface="Carlito"/>
              </a:rPr>
              <a:t>2 </a:t>
            </a:r>
            <a:r>
              <a:rPr spc="-5" dirty="0">
                <a:latin typeface="Comic Sans MS" pitchFamily="66" charset="0"/>
                <a:cs typeface="Carlito"/>
              </a:rPr>
              <a:t>ve </a:t>
            </a:r>
            <a:r>
              <a:rPr dirty="0">
                <a:latin typeface="Comic Sans MS" pitchFamily="66" charset="0"/>
                <a:cs typeface="Carlito"/>
              </a:rPr>
              <a:t>3 </a:t>
            </a:r>
            <a:r>
              <a:rPr spc="-15" dirty="0">
                <a:latin typeface="Comic Sans MS" pitchFamily="66" charset="0"/>
                <a:cs typeface="Carlito"/>
              </a:rPr>
              <a:t>Faaliyet </a:t>
            </a:r>
            <a:r>
              <a:rPr spc="-5" dirty="0">
                <a:latin typeface="Comic Sans MS" pitchFamily="66" charset="0"/>
                <a:cs typeface="Carlito"/>
              </a:rPr>
              <a:t>yürütülmesi </a:t>
            </a:r>
            <a:r>
              <a:rPr dirty="0">
                <a:latin typeface="Comic Sans MS" pitchFamily="66" charset="0"/>
                <a:cs typeface="Carlito"/>
              </a:rPr>
              <a:t>halinde bu </a:t>
            </a:r>
            <a:r>
              <a:rPr spc="-10" dirty="0">
                <a:latin typeface="Comic Sans MS" pitchFamily="66" charset="0"/>
                <a:cs typeface="Carlito"/>
              </a:rPr>
              <a:t>faaliyetlere </a:t>
            </a:r>
            <a:r>
              <a:rPr spc="-15" dirty="0">
                <a:latin typeface="Comic Sans MS" pitchFamily="66" charset="0"/>
                <a:cs typeface="Carlito"/>
              </a:rPr>
              <a:t>katılmayan  </a:t>
            </a:r>
            <a:r>
              <a:rPr spc="-10" dirty="0">
                <a:latin typeface="Comic Sans MS" pitchFamily="66" charset="0"/>
                <a:cs typeface="Carlito"/>
              </a:rPr>
              <a:t>öğrenciler/kursiyerler için </a:t>
            </a:r>
            <a:r>
              <a:rPr dirty="0">
                <a:latin typeface="Comic Sans MS" pitchFamily="66" charset="0"/>
                <a:cs typeface="Carlito"/>
              </a:rPr>
              <a:t>en az </a:t>
            </a:r>
            <a:r>
              <a:rPr spc="-5" dirty="0">
                <a:latin typeface="Comic Sans MS" pitchFamily="66" charset="0"/>
                <a:cs typeface="Carlito"/>
              </a:rPr>
              <a:t>bir </a:t>
            </a:r>
            <a:r>
              <a:rPr dirty="0">
                <a:latin typeface="Comic Sans MS" pitchFamily="66" charset="0"/>
                <a:cs typeface="Carlito"/>
              </a:rPr>
              <a:t>adet </a:t>
            </a:r>
            <a:r>
              <a:rPr spc="-15" dirty="0">
                <a:latin typeface="Comic Sans MS" pitchFamily="66" charset="0"/>
                <a:cs typeface="Carlito"/>
              </a:rPr>
              <a:t>Düzey </a:t>
            </a:r>
            <a:r>
              <a:rPr dirty="0">
                <a:latin typeface="Comic Sans MS" pitchFamily="66" charset="0"/>
                <a:cs typeface="Carlito"/>
              </a:rPr>
              <a:t>1 </a:t>
            </a:r>
            <a:r>
              <a:rPr spc="-15" dirty="0">
                <a:latin typeface="Comic Sans MS" pitchFamily="66" charset="0"/>
                <a:cs typeface="Carlito"/>
              </a:rPr>
              <a:t>Faaliyet </a:t>
            </a:r>
            <a:r>
              <a:rPr dirty="0">
                <a:latin typeface="Comic Sans MS" pitchFamily="66" charset="0"/>
                <a:cs typeface="Carlito"/>
              </a:rPr>
              <a:t>yürütülmesi</a:t>
            </a:r>
            <a:r>
              <a:rPr spc="165" dirty="0">
                <a:latin typeface="Comic Sans MS" pitchFamily="66" charset="0"/>
                <a:cs typeface="Carlito"/>
              </a:rPr>
              <a:t> </a:t>
            </a:r>
            <a:r>
              <a:rPr spc="-25" dirty="0">
                <a:latin typeface="Comic Sans MS" pitchFamily="66" charset="0"/>
                <a:cs typeface="Carlito"/>
              </a:rPr>
              <a:t>zorunludur.</a:t>
            </a:r>
            <a:endParaRPr>
              <a:latin typeface="Comic Sans MS" pitchFamily="66" charset="0"/>
              <a:cs typeface="Carlito"/>
            </a:endParaRPr>
          </a:p>
        </p:txBody>
      </p:sp>
      <p:sp>
        <p:nvSpPr>
          <p:cNvPr id="6" name="object 2"/>
          <p:cNvSpPr txBox="1">
            <a:spLocks/>
          </p:cNvSpPr>
          <p:nvPr/>
        </p:nvSpPr>
        <p:spPr>
          <a:xfrm>
            <a:off x="381000" y="685800"/>
            <a:ext cx="11430000" cy="566822"/>
          </a:xfrm>
          <a:prstGeom prst="rect">
            <a:avLst/>
          </a:prstGeom>
        </p:spPr>
        <p:txBody>
          <a:bodyPr vert="horz" wrap="square" lIns="0" tIns="12700" rIns="0" bIns="0" rtlCol="0" anchor="b">
            <a:spAutoFit/>
          </a:bodyPr>
          <a:lstStyle/>
          <a:p>
            <a:pPr marL="12065" marR="5080" lvl="0" indent="3175" algn="ctr" defTabSz="914400" rtl="0" eaLnBrk="1" fontAlgn="auto" latinLnBrk="0" hangingPunct="1">
              <a:lnSpc>
                <a:spcPct val="100000"/>
              </a:lnSpc>
              <a:spcBef>
                <a:spcPts val="10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mn-lt"/>
                <a:ea typeface="+mj-ea"/>
                <a:cs typeface="Trebuchet MS"/>
              </a:rPr>
              <a:t>Halk</a:t>
            </a:r>
            <a:r>
              <a:rPr kumimoji="0" lang="tr-TR" sz="3600" b="1" i="0" u="none" strike="noStrike" kern="1200" cap="none" spc="0" normalizeH="0" noProof="0" dirty="0" smtClean="0">
                <a:ln>
                  <a:noFill/>
                </a:ln>
                <a:solidFill>
                  <a:schemeClr val="tx1"/>
                </a:solidFill>
                <a:effectLst/>
                <a:uLnTx/>
                <a:uFillTx/>
                <a:latin typeface="+mn-lt"/>
                <a:ea typeface="+mj-ea"/>
                <a:cs typeface="Trebuchet MS"/>
              </a:rPr>
              <a:t> Eğitim Merkezleri</a:t>
            </a:r>
            <a:endParaRPr kumimoji="0" lang="tr-TR" sz="3600" b="1" i="0" u="none" strike="noStrike" kern="1200" cap="none" spc="0" normalizeH="0" baseline="0" noProof="0" dirty="0">
              <a:ln>
                <a:noFill/>
              </a:ln>
              <a:solidFill>
                <a:schemeClr val="tx1"/>
              </a:solidFill>
              <a:effectLst/>
              <a:uLnTx/>
              <a:uFillTx/>
              <a:latin typeface="+mn-lt"/>
              <a:ea typeface="+mj-ea"/>
              <a:cs typeface="Trebuchet M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05200" y="609600"/>
            <a:ext cx="4940300" cy="566822"/>
          </a:xfrm>
          <a:prstGeom prst="rect">
            <a:avLst/>
          </a:prstGeom>
        </p:spPr>
        <p:txBody>
          <a:bodyPr vert="horz" wrap="square" lIns="0" tIns="12700" rIns="0" bIns="0" rtlCol="0">
            <a:spAutoFit/>
          </a:bodyPr>
          <a:lstStyle/>
          <a:p>
            <a:pPr marL="12065" marR="5080" lvl="0" indent="3175">
              <a:spcBef>
                <a:spcPts val="100"/>
              </a:spcBef>
              <a:defRPr/>
            </a:pPr>
            <a:r>
              <a:rPr lang="tr-TR" sz="3600" b="1" dirty="0" smtClean="0">
                <a:solidFill>
                  <a:schemeClr val="tx1"/>
                </a:solidFill>
                <a:cs typeface="Trebuchet MS"/>
              </a:rPr>
              <a:t>Mesleki Eğitim Merkezleri</a:t>
            </a:r>
            <a:endParaRPr lang="tr-TR" sz="3600" b="1" dirty="0">
              <a:solidFill>
                <a:schemeClr val="tx1"/>
              </a:solidFill>
              <a:cs typeface="Trebuchet MS"/>
            </a:endParaRPr>
          </a:p>
        </p:txBody>
      </p:sp>
      <p:sp>
        <p:nvSpPr>
          <p:cNvPr id="4" name="object 4"/>
          <p:cNvSpPr txBox="1"/>
          <p:nvPr/>
        </p:nvSpPr>
        <p:spPr>
          <a:xfrm>
            <a:off x="1447800" y="1524000"/>
            <a:ext cx="8885555" cy="4562788"/>
          </a:xfrm>
          <a:prstGeom prst="rect">
            <a:avLst/>
          </a:prstGeom>
        </p:spPr>
        <p:txBody>
          <a:bodyPr vert="horz" wrap="square" lIns="0" tIns="12700" rIns="0" bIns="0" rtlCol="0">
            <a:spAutoFit/>
          </a:bodyPr>
          <a:lstStyle/>
          <a:p>
            <a:pPr marL="12700">
              <a:lnSpc>
                <a:spcPct val="100000"/>
              </a:lnSpc>
              <a:spcBef>
                <a:spcPts val="1180"/>
              </a:spcBef>
              <a:buFont typeface="Wingdings" pitchFamily="2" charset="2"/>
              <a:buChar char="ü"/>
              <a:tabLst>
                <a:tab pos="354965" algn="l"/>
              </a:tabLst>
            </a:pPr>
            <a:r>
              <a:rPr lang="tr-TR" dirty="0" smtClean="0">
                <a:latin typeface="Comic Sans MS" pitchFamily="66" charset="0"/>
                <a:cs typeface="Carlito"/>
              </a:rPr>
              <a:t>Mesleki</a:t>
            </a:r>
            <a:r>
              <a:rPr lang="tr-TR" spc="80" dirty="0" smtClean="0">
                <a:latin typeface="Comic Sans MS" pitchFamily="66" charset="0"/>
                <a:cs typeface="Carlito"/>
              </a:rPr>
              <a:t> </a:t>
            </a:r>
            <a:r>
              <a:rPr lang="tr-TR" spc="-5" dirty="0" smtClean="0">
                <a:latin typeface="Comic Sans MS" pitchFamily="66" charset="0"/>
                <a:cs typeface="Carlito"/>
              </a:rPr>
              <a:t>eğitim</a:t>
            </a:r>
            <a:r>
              <a:rPr lang="tr-TR" spc="105" dirty="0" smtClean="0">
                <a:latin typeface="Comic Sans MS" pitchFamily="66" charset="0"/>
                <a:cs typeface="Carlito"/>
              </a:rPr>
              <a:t> </a:t>
            </a:r>
            <a:r>
              <a:rPr lang="tr-TR" spc="-10" dirty="0" smtClean="0">
                <a:latin typeface="Comic Sans MS" pitchFamily="66" charset="0"/>
                <a:cs typeface="Carlito"/>
              </a:rPr>
              <a:t>merkezlerinde</a:t>
            </a:r>
            <a:r>
              <a:rPr lang="tr-TR" spc="95" dirty="0" smtClean="0">
                <a:latin typeface="Comic Sans MS" pitchFamily="66" charset="0"/>
                <a:cs typeface="Carlito"/>
              </a:rPr>
              <a:t> </a:t>
            </a:r>
            <a:r>
              <a:rPr lang="tr-TR" dirty="0" smtClean="0">
                <a:latin typeface="Comic Sans MS" pitchFamily="66" charset="0"/>
                <a:cs typeface="Carlito"/>
              </a:rPr>
              <a:t>genel</a:t>
            </a:r>
            <a:r>
              <a:rPr lang="tr-TR" spc="90" dirty="0" smtClean="0">
                <a:latin typeface="Comic Sans MS" pitchFamily="66" charset="0"/>
                <a:cs typeface="Carlito"/>
              </a:rPr>
              <a:t> </a:t>
            </a:r>
            <a:r>
              <a:rPr lang="tr-TR" spc="-5" dirty="0" smtClean="0">
                <a:latin typeface="Comic Sans MS" pitchFamily="66" charset="0"/>
                <a:cs typeface="Carlito"/>
              </a:rPr>
              <a:t>ve</a:t>
            </a:r>
            <a:r>
              <a:rPr lang="tr-TR" spc="95" dirty="0" smtClean="0">
                <a:latin typeface="Comic Sans MS" pitchFamily="66" charset="0"/>
                <a:cs typeface="Carlito"/>
              </a:rPr>
              <a:t> </a:t>
            </a:r>
            <a:r>
              <a:rPr lang="tr-TR" spc="-10" dirty="0" smtClean="0">
                <a:latin typeface="Comic Sans MS" pitchFamily="66" charset="0"/>
                <a:cs typeface="Carlito"/>
              </a:rPr>
              <a:t>yerel</a:t>
            </a:r>
            <a:r>
              <a:rPr lang="tr-TR" spc="100" dirty="0" smtClean="0">
                <a:latin typeface="Comic Sans MS" pitchFamily="66" charset="0"/>
                <a:cs typeface="Carlito"/>
              </a:rPr>
              <a:t> </a:t>
            </a:r>
            <a:r>
              <a:rPr lang="tr-TR" spc="-10" dirty="0" smtClean="0">
                <a:latin typeface="Comic Sans MS" pitchFamily="66" charset="0"/>
                <a:cs typeface="Carlito"/>
              </a:rPr>
              <a:t>hedeflere</a:t>
            </a:r>
            <a:r>
              <a:rPr lang="tr-TR" spc="100" dirty="0" smtClean="0">
                <a:latin typeface="Comic Sans MS" pitchFamily="66" charset="0"/>
                <a:cs typeface="Carlito"/>
              </a:rPr>
              <a:t> </a:t>
            </a:r>
            <a:r>
              <a:rPr lang="tr-TR" spc="-5" dirty="0" smtClean="0">
                <a:latin typeface="Comic Sans MS" pitchFamily="66" charset="0"/>
                <a:cs typeface="Carlito"/>
              </a:rPr>
              <a:t>ilişkin</a:t>
            </a:r>
            <a:r>
              <a:rPr lang="tr-TR" spc="90" dirty="0" smtClean="0">
                <a:latin typeface="Comic Sans MS" pitchFamily="66" charset="0"/>
                <a:cs typeface="Carlito"/>
              </a:rPr>
              <a:t> </a:t>
            </a:r>
            <a:r>
              <a:rPr lang="tr-TR" spc="-10" dirty="0" smtClean="0">
                <a:latin typeface="Comic Sans MS" pitchFamily="66" charset="0"/>
                <a:cs typeface="Carlito"/>
              </a:rPr>
              <a:t>faaliyet</a:t>
            </a:r>
            <a:r>
              <a:rPr lang="tr-TR" spc="85" dirty="0" smtClean="0">
                <a:latin typeface="Comic Sans MS" pitchFamily="66" charset="0"/>
                <a:cs typeface="Carlito"/>
              </a:rPr>
              <a:t> </a:t>
            </a:r>
            <a:r>
              <a:rPr lang="tr-TR" dirty="0" smtClean="0">
                <a:latin typeface="Comic Sans MS" pitchFamily="66" charset="0"/>
                <a:cs typeface="Carlito"/>
              </a:rPr>
              <a:t>yürütülmesi</a:t>
            </a:r>
            <a:r>
              <a:rPr lang="tr-TR" spc="85" dirty="0" smtClean="0">
                <a:latin typeface="Comic Sans MS" pitchFamily="66" charset="0"/>
                <a:cs typeface="Carlito"/>
              </a:rPr>
              <a:t> </a:t>
            </a:r>
            <a:r>
              <a:rPr lang="tr-TR" spc="-10" dirty="0" smtClean="0">
                <a:latin typeface="Comic Sans MS" pitchFamily="66" charset="0"/>
                <a:cs typeface="Carlito"/>
              </a:rPr>
              <a:t>zorunlu</a:t>
            </a:r>
            <a:r>
              <a:rPr lang="tr-TR" spc="100" dirty="0" smtClean="0">
                <a:latin typeface="Comic Sans MS" pitchFamily="66" charset="0"/>
                <a:cs typeface="Carlito"/>
              </a:rPr>
              <a:t> </a:t>
            </a:r>
            <a:r>
              <a:rPr lang="tr-TR" spc="-10" dirty="0" smtClean="0">
                <a:latin typeface="Comic Sans MS" pitchFamily="66" charset="0"/>
                <a:cs typeface="Carlito"/>
              </a:rPr>
              <a:t>olmayıp</a:t>
            </a:r>
            <a:r>
              <a:rPr lang="tr-TR" spc="95" dirty="0" smtClean="0">
                <a:latin typeface="Comic Sans MS" pitchFamily="66" charset="0"/>
                <a:cs typeface="Carlito"/>
              </a:rPr>
              <a:t> </a:t>
            </a:r>
            <a:r>
              <a:rPr lang="tr-TR" spc="-15" dirty="0" smtClean="0">
                <a:latin typeface="Comic Sans MS" pitchFamily="66" charset="0"/>
                <a:cs typeface="Carlito"/>
              </a:rPr>
              <a:t>özel </a:t>
            </a:r>
            <a:r>
              <a:rPr lang="tr-TR" spc="-10" dirty="0" smtClean="0">
                <a:latin typeface="Comic Sans MS" pitchFamily="66" charset="0"/>
                <a:cs typeface="Carlito"/>
              </a:rPr>
              <a:t>hedeflere </a:t>
            </a:r>
            <a:r>
              <a:rPr lang="tr-TR" spc="-5" dirty="0" smtClean="0">
                <a:latin typeface="Comic Sans MS" pitchFamily="66" charset="0"/>
                <a:cs typeface="Carlito"/>
              </a:rPr>
              <a:t>ilişkin </a:t>
            </a:r>
            <a:r>
              <a:rPr lang="tr-TR" spc="-10" dirty="0" smtClean="0">
                <a:latin typeface="Comic Sans MS" pitchFamily="66" charset="0"/>
                <a:cs typeface="Carlito"/>
              </a:rPr>
              <a:t>faaliyet </a:t>
            </a:r>
            <a:r>
              <a:rPr lang="tr-TR" dirty="0" smtClean="0">
                <a:latin typeface="Comic Sans MS" pitchFamily="66" charset="0"/>
                <a:cs typeface="Carlito"/>
              </a:rPr>
              <a:t>yürütülmesi</a:t>
            </a:r>
            <a:r>
              <a:rPr lang="tr-TR" spc="50" dirty="0" smtClean="0">
                <a:latin typeface="Comic Sans MS" pitchFamily="66" charset="0"/>
                <a:cs typeface="Carlito"/>
              </a:rPr>
              <a:t> </a:t>
            </a:r>
            <a:r>
              <a:rPr lang="tr-TR" spc="-25" dirty="0" smtClean="0">
                <a:latin typeface="Comic Sans MS" pitchFamily="66" charset="0"/>
                <a:cs typeface="Carlito"/>
              </a:rPr>
              <a:t>zorunludur.</a:t>
            </a:r>
          </a:p>
          <a:p>
            <a:pPr marL="12700">
              <a:lnSpc>
                <a:spcPct val="100000"/>
              </a:lnSpc>
              <a:spcBef>
                <a:spcPts val="1180"/>
              </a:spcBef>
              <a:buFont typeface="Wingdings" pitchFamily="2" charset="2"/>
              <a:buChar char="ü"/>
              <a:tabLst>
                <a:tab pos="354965" algn="l"/>
              </a:tabLst>
            </a:pPr>
            <a:endParaRPr lang="tr-TR" dirty="0">
              <a:latin typeface="Comic Sans MS" pitchFamily="66" charset="0"/>
              <a:cs typeface="Carlito"/>
            </a:endParaRPr>
          </a:p>
          <a:p>
            <a:pPr marL="12700">
              <a:lnSpc>
                <a:spcPct val="100000"/>
              </a:lnSpc>
              <a:spcBef>
                <a:spcPts val="1180"/>
              </a:spcBef>
              <a:buFont typeface="Wingdings" pitchFamily="2" charset="2"/>
              <a:buChar char="ü"/>
              <a:tabLst>
                <a:tab pos="354965" algn="l"/>
              </a:tabLst>
            </a:pPr>
            <a:r>
              <a:rPr spc="-10" smtClean="0">
                <a:latin typeface="Comic Sans MS" pitchFamily="66" charset="0"/>
                <a:cs typeface="Carlito"/>
              </a:rPr>
              <a:t>Öğrenciler </a:t>
            </a:r>
            <a:r>
              <a:rPr spc="-5" dirty="0">
                <a:latin typeface="Comic Sans MS" pitchFamily="66" charset="0"/>
                <a:cs typeface="Carlito"/>
              </a:rPr>
              <a:t>için </a:t>
            </a:r>
            <a:r>
              <a:rPr spc="-20" dirty="0">
                <a:latin typeface="Comic Sans MS" pitchFamily="66" charset="0"/>
                <a:cs typeface="Carlito"/>
              </a:rPr>
              <a:t>özel </a:t>
            </a:r>
            <a:r>
              <a:rPr spc="-10" dirty="0">
                <a:latin typeface="Comic Sans MS" pitchFamily="66" charset="0"/>
                <a:cs typeface="Carlito"/>
              </a:rPr>
              <a:t>hedeflere yönelik </a:t>
            </a:r>
            <a:r>
              <a:rPr dirty="0">
                <a:latin typeface="Comic Sans MS" pitchFamily="66" charset="0"/>
                <a:cs typeface="Carlito"/>
              </a:rPr>
              <a:t>en az </a:t>
            </a:r>
            <a:r>
              <a:rPr spc="-5" dirty="0">
                <a:latin typeface="Comic Sans MS" pitchFamily="66" charset="0"/>
                <a:cs typeface="Carlito"/>
              </a:rPr>
              <a:t>iki </a:t>
            </a:r>
            <a:r>
              <a:rPr dirty="0">
                <a:latin typeface="Comic Sans MS" pitchFamily="66" charset="0"/>
                <a:cs typeface="Carlito"/>
              </a:rPr>
              <a:t>adet </a:t>
            </a:r>
            <a:r>
              <a:rPr spc="-15" dirty="0">
                <a:latin typeface="Comic Sans MS" pitchFamily="66" charset="0"/>
                <a:cs typeface="Carlito"/>
              </a:rPr>
              <a:t>Düzey </a:t>
            </a:r>
            <a:r>
              <a:rPr dirty="0">
                <a:latin typeface="Comic Sans MS" pitchFamily="66" charset="0"/>
                <a:cs typeface="Carlito"/>
              </a:rPr>
              <a:t>1 </a:t>
            </a:r>
            <a:r>
              <a:rPr spc="-15" dirty="0">
                <a:latin typeface="Comic Sans MS" pitchFamily="66" charset="0"/>
                <a:cs typeface="Carlito"/>
              </a:rPr>
              <a:t>Faaliyet </a:t>
            </a:r>
            <a:r>
              <a:rPr>
                <a:latin typeface="Comic Sans MS" pitchFamily="66" charset="0"/>
                <a:cs typeface="Carlito"/>
              </a:rPr>
              <a:t>yürütülmesi</a:t>
            </a:r>
            <a:r>
              <a:rPr spc="285">
                <a:latin typeface="Comic Sans MS" pitchFamily="66" charset="0"/>
                <a:cs typeface="Carlito"/>
              </a:rPr>
              <a:t> </a:t>
            </a:r>
            <a:r>
              <a:rPr spc="-25" smtClean="0">
                <a:latin typeface="Comic Sans MS" pitchFamily="66" charset="0"/>
                <a:cs typeface="Carlito"/>
              </a:rPr>
              <a:t>zorunludur.</a:t>
            </a:r>
            <a:endParaRPr lang="tr-TR" spc="-25" dirty="0" smtClean="0">
              <a:latin typeface="Comic Sans MS" pitchFamily="66" charset="0"/>
              <a:cs typeface="Carlito"/>
            </a:endParaRPr>
          </a:p>
          <a:p>
            <a:pPr marL="12700">
              <a:lnSpc>
                <a:spcPct val="100000"/>
              </a:lnSpc>
              <a:spcBef>
                <a:spcPts val="1180"/>
              </a:spcBef>
              <a:buFont typeface="Wingdings" pitchFamily="2" charset="2"/>
              <a:buChar char="ü"/>
              <a:tabLst>
                <a:tab pos="354965" algn="l"/>
              </a:tabLst>
            </a:pPr>
            <a:endParaRPr lang="tr-TR" spc="-25" dirty="0">
              <a:latin typeface="Comic Sans MS" pitchFamily="66" charset="0"/>
              <a:cs typeface="Carlito"/>
            </a:endParaRPr>
          </a:p>
          <a:p>
            <a:pPr marL="12700">
              <a:lnSpc>
                <a:spcPct val="100000"/>
              </a:lnSpc>
              <a:spcBef>
                <a:spcPts val="1180"/>
              </a:spcBef>
              <a:buFont typeface="Wingdings" pitchFamily="2" charset="2"/>
              <a:buChar char="ü"/>
              <a:tabLst>
                <a:tab pos="354965" algn="l"/>
              </a:tabLst>
            </a:pPr>
            <a:r>
              <a:rPr lang="tr-TR" spc="-15" dirty="0" smtClean="0">
                <a:latin typeface="Comic Sans MS" pitchFamily="66" charset="0"/>
                <a:cs typeface="Carlito"/>
              </a:rPr>
              <a:t>Veliler </a:t>
            </a:r>
            <a:r>
              <a:rPr lang="tr-TR" spc="-10" dirty="0">
                <a:latin typeface="Comic Sans MS" pitchFamily="66" charset="0"/>
                <a:cs typeface="Carlito"/>
              </a:rPr>
              <a:t>için </a:t>
            </a:r>
            <a:r>
              <a:rPr lang="tr-TR" spc="-20" dirty="0">
                <a:latin typeface="Comic Sans MS" pitchFamily="66" charset="0"/>
                <a:cs typeface="Carlito"/>
              </a:rPr>
              <a:t>özel </a:t>
            </a:r>
            <a:r>
              <a:rPr lang="tr-TR" spc="-10" dirty="0">
                <a:latin typeface="Comic Sans MS" pitchFamily="66" charset="0"/>
                <a:cs typeface="Carlito"/>
              </a:rPr>
              <a:t>hedeflere yönelik </a:t>
            </a:r>
            <a:r>
              <a:rPr lang="tr-TR" dirty="0">
                <a:latin typeface="Comic Sans MS" pitchFamily="66" charset="0"/>
                <a:cs typeface="Carlito"/>
              </a:rPr>
              <a:t>en az </a:t>
            </a:r>
            <a:r>
              <a:rPr lang="tr-TR" spc="-5" dirty="0">
                <a:latin typeface="Comic Sans MS" pitchFamily="66" charset="0"/>
                <a:cs typeface="Carlito"/>
              </a:rPr>
              <a:t>bir </a:t>
            </a:r>
            <a:r>
              <a:rPr lang="tr-TR" dirty="0">
                <a:latin typeface="Comic Sans MS" pitchFamily="66" charset="0"/>
                <a:cs typeface="Carlito"/>
              </a:rPr>
              <a:t>adet </a:t>
            </a:r>
            <a:r>
              <a:rPr lang="tr-TR" spc="-15" dirty="0">
                <a:latin typeface="Comic Sans MS" pitchFamily="66" charset="0"/>
                <a:cs typeface="Carlito"/>
              </a:rPr>
              <a:t>Düzey </a:t>
            </a:r>
            <a:r>
              <a:rPr lang="tr-TR" dirty="0">
                <a:latin typeface="Comic Sans MS" pitchFamily="66" charset="0"/>
                <a:cs typeface="Carlito"/>
              </a:rPr>
              <a:t>1 </a:t>
            </a:r>
            <a:r>
              <a:rPr lang="tr-TR" spc="-15" dirty="0">
                <a:latin typeface="Comic Sans MS" pitchFamily="66" charset="0"/>
                <a:cs typeface="Carlito"/>
              </a:rPr>
              <a:t>Faaliyet </a:t>
            </a:r>
            <a:r>
              <a:rPr lang="tr-TR" dirty="0">
                <a:latin typeface="Comic Sans MS" pitchFamily="66" charset="0"/>
                <a:cs typeface="Carlito"/>
              </a:rPr>
              <a:t>yürütülmesi</a:t>
            </a:r>
            <a:r>
              <a:rPr lang="tr-TR" spc="254" dirty="0">
                <a:latin typeface="Comic Sans MS" pitchFamily="66" charset="0"/>
                <a:cs typeface="Carlito"/>
              </a:rPr>
              <a:t> </a:t>
            </a:r>
            <a:r>
              <a:rPr lang="tr-TR" spc="-25" dirty="0" smtClean="0">
                <a:latin typeface="Comic Sans MS" pitchFamily="66" charset="0"/>
                <a:cs typeface="Carlito"/>
              </a:rPr>
              <a:t>zorunludur.</a:t>
            </a:r>
          </a:p>
          <a:p>
            <a:pPr marL="12700">
              <a:lnSpc>
                <a:spcPct val="100000"/>
              </a:lnSpc>
              <a:spcBef>
                <a:spcPts val="1180"/>
              </a:spcBef>
              <a:buFont typeface="Wingdings" pitchFamily="2" charset="2"/>
              <a:buChar char="ü"/>
              <a:tabLst>
                <a:tab pos="354965" algn="l"/>
              </a:tabLst>
            </a:pPr>
            <a:endParaRPr lang="tr-TR" spc="-25" dirty="0" smtClean="0">
              <a:latin typeface="Comic Sans MS" pitchFamily="66" charset="0"/>
              <a:cs typeface="Carlito"/>
            </a:endParaRPr>
          </a:p>
          <a:p>
            <a:pPr marL="12700">
              <a:lnSpc>
                <a:spcPct val="100000"/>
              </a:lnSpc>
              <a:spcBef>
                <a:spcPts val="1180"/>
              </a:spcBef>
              <a:buFont typeface="Wingdings" pitchFamily="2" charset="2"/>
              <a:buChar char="ü"/>
              <a:tabLst>
                <a:tab pos="354965" algn="l"/>
              </a:tabLst>
            </a:pPr>
            <a:r>
              <a:rPr lang="tr-TR" spc="-5" dirty="0" smtClean="0">
                <a:latin typeface="Comic Sans MS" pitchFamily="66" charset="0"/>
                <a:cs typeface="Carlito"/>
              </a:rPr>
              <a:t>Öğretmenler </a:t>
            </a:r>
            <a:r>
              <a:rPr lang="tr-TR" spc="-10" dirty="0">
                <a:latin typeface="Comic Sans MS" pitchFamily="66" charset="0"/>
                <a:cs typeface="Carlito"/>
              </a:rPr>
              <a:t>için </a:t>
            </a:r>
            <a:r>
              <a:rPr lang="tr-TR" spc="-20" dirty="0">
                <a:latin typeface="Comic Sans MS" pitchFamily="66" charset="0"/>
                <a:cs typeface="Carlito"/>
              </a:rPr>
              <a:t>özel </a:t>
            </a:r>
            <a:r>
              <a:rPr lang="tr-TR" spc="-10" dirty="0">
                <a:latin typeface="Comic Sans MS" pitchFamily="66" charset="0"/>
                <a:cs typeface="Carlito"/>
              </a:rPr>
              <a:t>hedeflere yönelik </a:t>
            </a:r>
            <a:r>
              <a:rPr lang="tr-TR" dirty="0">
                <a:latin typeface="Comic Sans MS" pitchFamily="66" charset="0"/>
                <a:cs typeface="Carlito"/>
              </a:rPr>
              <a:t>en az </a:t>
            </a:r>
            <a:r>
              <a:rPr lang="tr-TR" spc="-5" dirty="0">
                <a:latin typeface="Comic Sans MS" pitchFamily="66" charset="0"/>
                <a:cs typeface="Carlito"/>
              </a:rPr>
              <a:t>bir </a:t>
            </a:r>
            <a:r>
              <a:rPr lang="tr-TR" dirty="0">
                <a:latin typeface="Comic Sans MS" pitchFamily="66" charset="0"/>
                <a:cs typeface="Carlito"/>
              </a:rPr>
              <a:t>adet </a:t>
            </a:r>
            <a:r>
              <a:rPr lang="tr-TR" spc="-15" dirty="0">
                <a:latin typeface="Comic Sans MS" pitchFamily="66" charset="0"/>
                <a:cs typeface="Carlito"/>
              </a:rPr>
              <a:t>Düzey </a:t>
            </a:r>
            <a:r>
              <a:rPr lang="tr-TR" dirty="0">
                <a:latin typeface="Comic Sans MS" pitchFamily="66" charset="0"/>
                <a:cs typeface="Carlito"/>
              </a:rPr>
              <a:t>1 </a:t>
            </a:r>
            <a:r>
              <a:rPr lang="tr-TR" spc="-15" dirty="0">
                <a:latin typeface="Comic Sans MS" pitchFamily="66" charset="0"/>
                <a:cs typeface="Carlito"/>
              </a:rPr>
              <a:t>Faaliyet </a:t>
            </a:r>
            <a:r>
              <a:rPr lang="tr-TR" dirty="0">
                <a:latin typeface="Comic Sans MS" pitchFamily="66" charset="0"/>
                <a:cs typeface="Carlito"/>
              </a:rPr>
              <a:t>yürütülmesi</a:t>
            </a:r>
            <a:r>
              <a:rPr lang="tr-TR" spc="240" dirty="0">
                <a:latin typeface="Comic Sans MS" pitchFamily="66" charset="0"/>
                <a:cs typeface="Carlito"/>
              </a:rPr>
              <a:t> </a:t>
            </a:r>
            <a:r>
              <a:rPr lang="tr-TR" spc="-25" dirty="0">
                <a:latin typeface="Comic Sans MS" pitchFamily="66" charset="0"/>
                <a:cs typeface="Carlito"/>
              </a:rPr>
              <a:t>zorunludur.</a:t>
            </a:r>
            <a:endParaRPr lang="tr-TR" dirty="0">
              <a:latin typeface="Comic Sans MS" pitchFamily="66" charset="0"/>
              <a:cs typeface="Carlito"/>
            </a:endParaRPr>
          </a:p>
          <a:p>
            <a:pPr marL="12700">
              <a:spcBef>
                <a:spcPts val="100"/>
              </a:spcBef>
              <a:buFont typeface="Wingdings" pitchFamily="2" charset="2"/>
              <a:buChar char="ü"/>
              <a:tabLst>
                <a:tab pos="354965" algn="l"/>
              </a:tabLst>
            </a:pPr>
            <a:endParaRPr lang="tr-TR" dirty="0">
              <a:latin typeface="Carlito"/>
              <a:cs typeface="Carlito"/>
            </a:endParaRPr>
          </a:p>
          <a:p>
            <a:pPr marL="12700">
              <a:lnSpc>
                <a:spcPct val="100000"/>
              </a:lnSpc>
              <a:spcBef>
                <a:spcPts val="100"/>
              </a:spcBef>
              <a:buFont typeface="Wingdings" pitchFamily="2" charset="2"/>
              <a:buChar char="ü"/>
              <a:tabLst>
                <a:tab pos="354965" algn="l"/>
              </a:tabLst>
            </a:pPr>
            <a:endParaRPr sz="1800">
              <a:latin typeface="Carlito"/>
              <a:cs typeface="Carlito"/>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676400"/>
            <a:ext cx="10406380" cy="3939540"/>
          </a:xfrm>
          <a:prstGeom prst="rect">
            <a:avLst/>
          </a:prstGeom>
        </p:spPr>
        <p:txBody>
          <a:bodyPr vert="horz" wrap="square" lIns="0" tIns="121920" rIns="0" bIns="0" rtlCol="0">
            <a:spAutoFit/>
          </a:bodyPr>
          <a:lstStyle/>
          <a:p>
            <a:pPr marL="355600" indent="-342900">
              <a:lnSpc>
                <a:spcPct val="100000"/>
              </a:lnSpc>
              <a:spcBef>
                <a:spcPts val="960"/>
              </a:spcBef>
              <a:buFont typeface="Wingdings" pitchFamily="2" charset="2"/>
              <a:buChar char="ü"/>
              <a:tabLst>
                <a:tab pos="354965" algn="l"/>
              </a:tabLst>
            </a:pPr>
            <a:r>
              <a:rPr spc="-15" smtClean="0">
                <a:latin typeface="Comic Sans MS" pitchFamily="66" charset="0"/>
                <a:cs typeface="Carlito"/>
              </a:rPr>
              <a:t>Düzey </a:t>
            </a:r>
            <a:r>
              <a:rPr dirty="0">
                <a:latin typeface="Comic Sans MS" pitchFamily="66" charset="0"/>
                <a:cs typeface="Carlito"/>
              </a:rPr>
              <a:t>2 </a:t>
            </a:r>
            <a:r>
              <a:rPr spc="-5" dirty="0">
                <a:latin typeface="Comic Sans MS" pitchFamily="66" charset="0"/>
                <a:cs typeface="Carlito"/>
              </a:rPr>
              <a:t>ve </a:t>
            </a:r>
            <a:r>
              <a:rPr dirty="0">
                <a:latin typeface="Comic Sans MS" pitchFamily="66" charset="0"/>
                <a:cs typeface="Carlito"/>
              </a:rPr>
              <a:t>3 </a:t>
            </a:r>
            <a:r>
              <a:rPr spc="-15" dirty="0">
                <a:latin typeface="Comic Sans MS" pitchFamily="66" charset="0"/>
                <a:cs typeface="Carlito"/>
              </a:rPr>
              <a:t>Faaliyet </a:t>
            </a:r>
            <a:r>
              <a:rPr dirty="0">
                <a:latin typeface="Comic Sans MS" pitchFamily="66" charset="0"/>
                <a:cs typeface="Carlito"/>
              </a:rPr>
              <a:t>yürütülmesi </a:t>
            </a:r>
            <a:r>
              <a:rPr spc="-10" dirty="0">
                <a:latin typeface="Comic Sans MS" pitchFamily="66" charset="0"/>
                <a:cs typeface="Carlito"/>
              </a:rPr>
              <a:t>zorunlu olmayıp </a:t>
            </a:r>
            <a:r>
              <a:rPr spc="-15" dirty="0">
                <a:latin typeface="Comic Sans MS" pitchFamily="66" charset="0"/>
                <a:cs typeface="Carlito"/>
              </a:rPr>
              <a:t>merkezin </a:t>
            </a:r>
            <a:r>
              <a:rPr spc="-10" dirty="0">
                <a:latin typeface="Comic Sans MS" pitchFamily="66" charset="0"/>
                <a:cs typeface="Carlito"/>
              </a:rPr>
              <a:t>imkan </a:t>
            </a:r>
            <a:r>
              <a:rPr spc="-5" dirty="0">
                <a:latin typeface="Comic Sans MS" pitchFamily="66" charset="0"/>
                <a:cs typeface="Carlito"/>
              </a:rPr>
              <a:t>ve şartları </a:t>
            </a:r>
            <a:r>
              <a:rPr spc="-5">
                <a:latin typeface="Comic Sans MS" pitchFamily="66" charset="0"/>
                <a:cs typeface="Carlito"/>
              </a:rPr>
              <a:t>doğrultusunda</a:t>
            </a:r>
            <a:r>
              <a:rPr spc="95">
                <a:latin typeface="Comic Sans MS" pitchFamily="66" charset="0"/>
                <a:cs typeface="Carlito"/>
              </a:rPr>
              <a:t> </a:t>
            </a:r>
            <a:r>
              <a:rPr spc="-5" smtClean="0">
                <a:latin typeface="Comic Sans MS" pitchFamily="66" charset="0"/>
                <a:cs typeface="Carlito"/>
              </a:rPr>
              <a:t>planlam</a:t>
            </a:r>
            <a:r>
              <a:rPr lang="tr-TR" spc="-5" dirty="0" smtClean="0">
                <a:latin typeface="Comic Sans MS" pitchFamily="66" charset="0"/>
                <a:cs typeface="Carlito"/>
              </a:rPr>
              <a:t>a </a:t>
            </a:r>
            <a:r>
              <a:rPr spc="-20" smtClean="0">
                <a:latin typeface="Comic Sans MS" pitchFamily="66" charset="0"/>
                <a:cs typeface="Carlito"/>
              </a:rPr>
              <a:t>yapılabilir.</a:t>
            </a:r>
            <a:endParaRPr lang="tr-TR" spc="-20" dirty="0" smtClean="0">
              <a:latin typeface="Comic Sans MS" pitchFamily="66" charset="0"/>
              <a:cs typeface="Carlito"/>
            </a:endParaRPr>
          </a:p>
          <a:p>
            <a:pPr marL="355600" indent="-342900">
              <a:lnSpc>
                <a:spcPct val="100000"/>
              </a:lnSpc>
              <a:spcBef>
                <a:spcPts val="960"/>
              </a:spcBef>
              <a:buFont typeface="Wingdings" pitchFamily="2" charset="2"/>
              <a:buChar char="ü"/>
              <a:tabLst>
                <a:tab pos="354965" algn="l"/>
              </a:tabLst>
            </a:pPr>
            <a:endParaRPr lang="tr-TR" spc="-20" dirty="0" smtClean="0">
              <a:latin typeface="Comic Sans MS" pitchFamily="66" charset="0"/>
              <a:cs typeface="Carlito"/>
            </a:endParaRPr>
          </a:p>
          <a:p>
            <a:pPr marL="355600" indent="-342900">
              <a:lnSpc>
                <a:spcPct val="100000"/>
              </a:lnSpc>
              <a:spcBef>
                <a:spcPts val="960"/>
              </a:spcBef>
              <a:buFont typeface="Wingdings" pitchFamily="2" charset="2"/>
              <a:buChar char="ü"/>
              <a:tabLst>
                <a:tab pos="354965" algn="l"/>
              </a:tabLst>
            </a:pPr>
            <a:r>
              <a:rPr smtClean="0">
                <a:latin typeface="Comic Sans MS" pitchFamily="66" charset="0"/>
                <a:cs typeface="Carlito"/>
              </a:rPr>
              <a:t>Bazı </a:t>
            </a:r>
            <a:r>
              <a:rPr spc="-10" dirty="0">
                <a:latin typeface="Comic Sans MS" pitchFamily="66" charset="0"/>
                <a:cs typeface="Carlito"/>
              </a:rPr>
              <a:t>öğrencilerin/sınıfların katıldığı </a:t>
            </a:r>
            <a:r>
              <a:rPr spc="-15" dirty="0">
                <a:latin typeface="Comic Sans MS" pitchFamily="66" charset="0"/>
                <a:cs typeface="Carlito"/>
              </a:rPr>
              <a:t>Düzey </a:t>
            </a:r>
            <a:r>
              <a:rPr dirty="0">
                <a:latin typeface="Comic Sans MS" pitchFamily="66" charset="0"/>
                <a:cs typeface="Carlito"/>
              </a:rPr>
              <a:t>2 </a:t>
            </a:r>
            <a:r>
              <a:rPr spc="-5" dirty="0">
                <a:latin typeface="Comic Sans MS" pitchFamily="66" charset="0"/>
                <a:cs typeface="Carlito"/>
              </a:rPr>
              <a:t>ve </a:t>
            </a:r>
            <a:r>
              <a:rPr dirty="0">
                <a:latin typeface="Comic Sans MS" pitchFamily="66" charset="0"/>
                <a:cs typeface="Carlito"/>
              </a:rPr>
              <a:t>3 </a:t>
            </a:r>
            <a:r>
              <a:rPr spc="-15" dirty="0">
                <a:latin typeface="Comic Sans MS" pitchFamily="66" charset="0"/>
                <a:cs typeface="Carlito"/>
              </a:rPr>
              <a:t>Faaliyet </a:t>
            </a:r>
            <a:r>
              <a:rPr dirty="0">
                <a:latin typeface="Comic Sans MS" pitchFamily="66" charset="0"/>
                <a:cs typeface="Carlito"/>
              </a:rPr>
              <a:t>yürütülmesi </a:t>
            </a:r>
            <a:r>
              <a:rPr spc="-5" dirty="0">
                <a:latin typeface="Comic Sans MS" pitchFamily="66" charset="0"/>
                <a:cs typeface="Carlito"/>
              </a:rPr>
              <a:t>halinde </a:t>
            </a:r>
            <a:r>
              <a:rPr dirty="0">
                <a:latin typeface="Comic Sans MS" pitchFamily="66" charset="0"/>
                <a:cs typeface="Carlito"/>
              </a:rPr>
              <a:t>bu </a:t>
            </a:r>
            <a:r>
              <a:rPr spc="-10">
                <a:latin typeface="Comic Sans MS" pitchFamily="66" charset="0"/>
                <a:cs typeface="Carlito"/>
              </a:rPr>
              <a:t>faaliyetlere</a:t>
            </a:r>
            <a:r>
              <a:rPr spc="-130">
                <a:latin typeface="Comic Sans MS" pitchFamily="66" charset="0"/>
                <a:cs typeface="Carlito"/>
              </a:rPr>
              <a:t> </a:t>
            </a:r>
            <a:r>
              <a:rPr spc="-15" smtClean="0">
                <a:latin typeface="Comic Sans MS" pitchFamily="66" charset="0"/>
                <a:cs typeface="Carlito"/>
              </a:rPr>
              <a:t>katılmayan</a:t>
            </a:r>
            <a:r>
              <a:rPr lang="tr-TR" dirty="0">
                <a:latin typeface="Comic Sans MS" pitchFamily="66" charset="0"/>
                <a:cs typeface="Carlito"/>
              </a:rPr>
              <a:t> </a:t>
            </a:r>
            <a:r>
              <a:rPr spc="-5" smtClean="0">
                <a:latin typeface="Comic Sans MS" pitchFamily="66" charset="0"/>
                <a:cs typeface="Carlito"/>
              </a:rPr>
              <a:t>öğrenciler </a:t>
            </a:r>
            <a:r>
              <a:rPr spc="-10" dirty="0">
                <a:latin typeface="Comic Sans MS" pitchFamily="66" charset="0"/>
                <a:cs typeface="Carlito"/>
              </a:rPr>
              <a:t>için </a:t>
            </a:r>
            <a:r>
              <a:rPr dirty="0">
                <a:latin typeface="Comic Sans MS" pitchFamily="66" charset="0"/>
                <a:cs typeface="Carlito"/>
              </a:rPr>
              <a:t>en az </a:t>
            </a:r>
            <a:r>
              <a:rPr spc="-5" dirty="0">
                <a:latin typeface="Comic Sans MS" pitchFamily="66" charset="0"/>
                <a:cs typeface="Carlito"/>
              </a:rPr>
              <a:t>iki adet </a:t>
            </a:r>
            <a:r>
              <a:rPr spc="-15" dirty="0">
                <a:latin typeface="Comic Sans MS" pitchFamily="66" charset="0"/>
                <a:cs typeface="Carlito"/>
              </a:rPr>
              <a:t>Düzey </a:t>
            </a:r>
            <a:r>
              <a:rPr dirty="0">
                <a:latin typeface="Comic Sans MS" pitchFamily="66" charset="0"/>
                <a:cs typeface="Carlito"/>
              </a:rPr>
              <a:t>1 </a:t>
            </a:r>
            <a:r>
              <a:rPr spc="-15" dirty="0">
                <a:latin typeface="Comic Sans MS" pitchFamily="66" charset="0"/>
                <a:cs typeface="Carlito"/>
              </a:rPr>
              <a:t>Faaliyet </a:t>
            </a:r>
            <a:r>
              <a:rPr spc="-5">
                <a:latin typeface="Comic Sans MS" pitchFamily="66" charset="0"/>
                <a:cs typeface="Carlito"/>
              </a:rPr>
              <a:t>yürütülmesi</a:t>
            </a:r>
            <a:r>
              <a:rPr spc="125">
                <a:latin typeface="Comic Sans MS" pitchFamily="66" charset="0"/>
                <a:cs typeface="Carlito"/>
              </a:rPr>
              <a:t> </a:t>
            </a:r>
            <a:r>
              <a:rPr spc="-25" smtClean="0">
                <a:latin typeface="Comic Sans MS" pitchFamily="66" charset="0"/>
                <a:cs typeface="Carlito"/>
              </a:rPr>
              <a:t>zorunludur.</a:t>
            </a:r>
            <a:endParaRPr lang="tr-TR" spc="-25" dirty="0" smtClean="0">
              <a:latin typeface="Comic Sans MS" pitchFamily="66" charset="0"/>
              <a:cs typeface="Carlito"/>
            </a:endParaRPr>
          </a:p>
          <a:p>
            <a:pPr marL="355600" indent="-342900">
              <a:lnSpc>
                <a:spcPct val="100000"/>
              </a:lnSpc>
              <a:spcBef>
                <a:spcPts val="960"/>
              </a:spcBef>
              <a:buFont typeface="Wingdings" pitchFamily="2" charset="2"/>
              <a:buChar char="ü"/>
              <a:tabLst>
                <a:tab pos="354965" algn="l"/>
              </a:tabLst>
            </a:pPr>
            <a:endParaRPr lang="tr-TR" dirty="0">
              <a:latin typeface="Comic Sans MS" pitchFamily="66" charset="0"/>
              <a:cs typeface="Carlito"/>
            </a:endParaRPr>
          </a:p>
          <a:p>
            <a:pPr marL="355600" indent="-342900">
              <a:lnSpc>
                <a:spcPct val="100000"/>
              </a:lnSpc>
              <a:spcBef>
                <a:spcPts val="960"/>
              </a:spcBef>
              <a:buFont typeface="Wingdings" pitchFamily="2" charset="2"/>
              <a:buChar char="ü"/>
              <a:tabLst>
                <a:tab pos="354965" algn="l"/>
              </a:tabLst>
            </a:pPr>
            <a:r>
              <a:rPr smtClean="0">
                <a:latin typeface="Comic Sans MS" pitchFamily="66" charset="0"/>
                <a:cs typeface="Carlito"/>
              </a:rPr>
              <a:t>Bazı </a:t>
            </a:r>
            <a:r>
              <a:rPr spc="-5" dirty="0">
                <a:latin typeface="Comic Sans MS" pitchFamily="66" charset="0"/>
                <a:cs typeface="Carlito"/>
              </a:rPr>
              <a:t>velilerin </a:t>
            </a:r>
            <a:r>
              <a:rPr spc="-10" dirty="0">
                <a:latin typeface="Comic Sans MS" pitchFamily="66" charset="0"/>
                <a:cs typeface="Carlito"/>
              </a:rPr>
              <a:t>katıldığı </a:t>
            </a:r>
            <a:r>
              <a:rPr spc="-15" dirty="0">
                <a:latin typeface="Comic Sans MS" pitchFamily="66" charset="0"/>
                <a:cs typeface="Carlito"/>
              </a:rPr>
              <a:t>Düzey </a:t>
            </a:r>
            <a:r>
              <a:rPr dirty="0">
                <a:latin typeface="Comic Sans MS" pitchFamily="66" charset="0"/>
                <a:cs typeface="Carlito"/>
              </a:rPr>
              <a:t>2 </a:t>
            </a:r>
            <a:r>
              <a:rPr spc="-5" dirty="0">
                <a:latin typeface="Comic Sans MS" pitchFamily="66" charset="0"/>
                <a:cs typeface="Carlito"/>
              </a:rPr>
              <a:t>ve </a:t>
            </a:r>
            <a:r>
              <a:rPr dirty="0">
                <a:latin typeface="Comic Sans MS" pitchFamily="66" charset="0"/>
                <a:cs typeface="Carlito"/>
              </a:rPr>
              <a:t>3 </a:t>
            </a:r>
            <a:r>
              <a:rPr spc="-15" dirty="0">
                <a:latin typeface="Comic Sans MS" pitchFamily="66" charset="0"/>
                <a:cs typeface="Carlito"/>
              </a:rPr>
              <a:t>Faaliyet </a:t>
            </a:r>
            <a:r>
              <a:rPr dirty="0">
                <a:latin typeface="Comic Sans MS" pitchFamily="66" charset="0"/>
                <a:cs typeface="Carlito"/>
              </a:rPr>
              <a:t>yürütülmesi </a:t>
            </a:r>
            <a:r>
              <a:rPr spc="-5" dirty="0">
                <a:latin typeface="Comic Sans MS" pitchFamily="66" charset="0"/>
                <a:cs typeface="Carlito"/>
              </a:rPr>
              <a:t>halinde </a:t>
            </a:r>
            <a:r>
              <a:rPr spc="5" dirty="0">
                <a:latin typeface="Comic Sans MS" pitchFamily="66" charset="0"/>
                <a:cs typeface="Carlito"/>
              </a:rPr>
              <a:t>bu </a:t>
            </a:r>
            <a:r>
              <a:rPr spc="-10" dirty="0">
                <a:latin typeface="Comic Sans MS" pitchFamily="66" charset="0"/>
                <a:cs typeface="Carlito"/>
              </a:rPr>
              <a:t>faaliyetlere </a:t>
            </a:r>
            <a:r>
              <a:rPr spc="-15" dirty="0">
                <a:latin typeface="Comic Sans MS" pitchFamily="66" charset="0"/>
                <a:cs typeface="Carlito"/>
              </a:rPr>
              <a:t>katılmayan </a:t>
            </a:r>
            <a:r>
              <a:rPr spc="-5" dirty="0">
                <a:latin typeface="Comic Sans MS" pitchFamily="66" charset="0"/>
                <a:cs typeface="Carlito"/>
              </a:rPr>
              <a:t>veliler</a:t>
            </a:r>
            <a:r>
              <a:rPr spc="50" dirty="0">
                <a:latin typeface="Comic Sans MS" pitchFamily="66" charset="0"/>
                <a:cs typeface="Carlito"/>
              </a:rPr>
              <a:t> </a:t>
            </a:r>
            <a:r>
              <a:rPr spc="-5" dirty="0">
                <a:latin typeface="Comic Sans MS" pitchFamily="66" charset="0"/>
                <a:cs typeface="Carlito"/>
              </a:rPr>
              <a:t>için </a:t>
            </a:r>
            <a:r>
              <a:rPr>
                <a:latin typeface="Comic Sans MS" pitchFamily="66" charset="0"/>
                <a:cs typeface="Carlito"/>
              </a:rPr>
              <a:t>en </a:t>
            </a:r>
            <a:r>
              <a:rPr smtClean="0">
                <a:latin typeface="Comic Sans MS" pitchFamily="66" charset="0"/>
                <a:cs typeface="Carlito"/>
              </a:rPr>
              <a:t>az</a:t>
            </a:r>
            <a:r>
              <a:rPr lang="tr-TR" dirty="0">
                <a:latin typeface="Comic Sans MS" pitchFamily="66" charset="0"/>
                <a:cs typeface="Carlito"/>
              </a:rPr>
              <a:t> </a:t>
            </a:r>
            <a:r>
              <a:rPr spc="-5" smtClean="0">
                <a:latin typeface="Comic Sans MS" pitchFamily="66" charset="0"/>
                <a:cs typeface="Carlito"/>
              </a:rPr>
              <a:t>bir </a:t>
            </a:r>
            <a:r>
              <a:rPr spc="-5" dirty="0">
                <a:latin typeface="Comic Sans MS" pitchFamily="66" charset="0"/>
                <a:cs typeface="Carlito"/>
              </a:rPr>
              <a:t>adet </a:t>
            </a:r>
            <a:r>
              <a:rPr spc="-15" dirty="0">
                <a:latin typeface="Comic Sans MS" pitchFamily="66" charset="0"/>
                <a:cs typeface="Carlito"/>
              </a:rPr>
              <a:t>Düzey </a:t>
            </a:r>
            <a:r>
              <a:rPr dirty="0">
                <a:latin typeface="Comic Sans MS" pitchFamily="66" charset="0"/>
                <a:cs typeface="Carlito"/>
              </a:rPr>
              <a:t>1 </a:t>
            </a:r>
            <a:r>
              <a:rPr spc="-15" dirty="0">
                <a:latin typeface="Comic Sans MS" pitchFamily="66" charset="0"/>
                <a:cs typeface="Carlito"/>
              </a:rPr>
              <a:t>Faaliyet </a:t>
            </a:r>
            <a:r>
              <a:rPr spc="-5">
                <a:latin typeface="Comic Sans MS" pitchFamily="66" charset="0"/>
                <a:cs typeface="Carlito"/>
              </a:rPr>
              <a:t>yürütülmesi</a:t>
            </a:r>
            <a:r>
              <a:rPr spc="50">
                <a:latin typeface="Comic Sans MS" pitchFamily="66" charset="0"/>
                <a:cs typeface="Carlito"/>
              </a:rPr>
              <a:t> </a:t>
            </a:r>
            <a:r>
              <a:rPr spc="-25" smtClean="0">
                <a:latin typeface="Comic Sans MS" pitchFamily="66" charset="0"/>
                <a:cs typeface="Carlito"/>
              </a:rPr>
              <a:t>zorunludur.</a:t>
            </a:r>
            <a:endParaRPr lang="tr-TR" spc="-25" dirty="0" smtClean="0">
              <a:latin typeface="Comic Sans MS" pitchFamily="66" charset="0"/>
              <a:cs typeface="Carlito"/>
            </a:endParaRPr>
          </a:p>
          <a:p>
            <a:pPr marL="355600" indent="-342900">
              <a:lnSpc>
                <a:spcPct val="100000"/>
              </a:lnSpc>
              <a:spcBef>
                <a:spcPts val="960"/>
              </a:spcBef>
              <a:buFont typeface="Wingdings" pitchFamily="2" charset="2"/>
              <a:buChar char="ü"/>
              <a:tabLst>
                <a:tab pos="354965" algn="l"/>
              </a:tabLst>
            </a:pPr>
            <a:endParaRPr lang="tr-TR" dirty="0">
              <a:latin typeface="Comic Sans MS" pitchFamily="66" charset="0"/>
              <a:cs typeface="Carlito"/>
            </a:endParaRPr>
          </a:p>
          <a:p>
            <a:pPr marL="355600" indent="-342900">
              <a:lnSpc>
                <a:spcPct val="100000"/>
              </a:lnSpc>
              <a:spcBef>
                <a:spcPts val="960"/>
              </a:spcBef>
              <a:buFont typeface="Wingdings" pitchFamily="2" charset="2"/>
              <a:buChar char="ü"/>
              <a:tabLst>
                <a:tab pos="354965" algn="l"/>
              </a:tabLst>
            </a:pPr>
            <a:r>
              <a:rPr smtClean="0">
                <a:latin typeface="Comic Sans MS" pitchFamily="66" charset="0"/>
                <a:cs typeface="Carlito"/>
              </a:rPr>
              <a:t>Bazı</a:t>
            </a:r>
            <a:r>
              <a:rPr lang="tr-TR" dirty="0">
                <a:latin typeface="Comic Sans MS" pitchFamily="66" charset="0"/>
                <a:cs typeface="Carlito"/>
              </a:rPr>
              <a:t> </a:t>
            </a:r>
            <a:r>
              <a:rPr spc="-5" smtClean="0">
                <a:latin typeface="Comic Sans MS" pitchFamily="66" charset="0"/>
                <a:cs typeface="Carlito"/>
              </a:rPr>
              <a:t>öğretmenlerin</a:t>
            </a:r>
            <a:r>
              <a:rPr lang="tr-TR" spc="-5" dirty="0">
                <a:latin typeface="Comic Sans MS" pitchFamily="66" charset="0"/>
                <a:cs typeface="Carlito"/>
              </a:rPr>
              <a:t> </a:t>
            </a:r>
            <a:r>
              <a:rPr spc="-10" smtClean="0">
                <a:latin typeface="Comic Sans MS" pitchFamily="66" charset="0"/>
                <a:cs typeface="Carlito"/>
              </a:rPr>
              <a:t>katıldığı</a:t>
            </a:r>
            <a:r>
              <a:rPr lang="tr-TR" spc="-10" dirty="0">
                <a:latin typeface="Comic Sans MS" pitchFamily="66" charset="0"/>
                <a:cs typeface="Carlito"/>
              </a:rPr>
              <a:t> </a:t>
            </a:r>
            <a:r>
              <a:rPr spc="-10" smtClean="0">
                <a:latin typeface="Comic Sans MS" pitchFamily="66" charset="0"/>
                <a:cs typeface="Carlito"/>
              </a:rPr>
              <a:t>Düzey</a:t>
            </a:r>
            <a:r>
              <a:rPr lang="tr-TR" spc="-10" dirty="0">
                <a:latin typeface="Comic Sans MS" pitchFamily="66" charset="0"/>
                <a:cs typeface="Carlito"/>
              </a:rPr>
              <a:t> </a:t>
            </a:r>
            <a:r>
              <a:rPr lang="tr-TR" spc="-10" dirty="0" smtClean="0">
                <a:latin typeface="Comic Sans MS" pitchFamily="66" charset="0"/>
                <a:cs typeface="Carlito"/>
              </a:rPr>
              <a:t>2 </a:t>
            </a:r>
            <a:r>
              <a:rPr spc="-5" smtClean="0">
                <a:latin typeface="Comic Sans MS" pitchFamily="66" charset="0"/>
                <a:cs typeface="Carlito"/>
              </a:rPr>
              <a:t>ve</a:t>
            </a:r>
            <a:r>
              <a:rPr lang="tr-TR" spc="-5" dirty="0">
                <a:latin typeface="Comic Sans MS" pitchFamily="66" charset="0"/>
                <a:cs typeface="Carlito"/>
              </a:rPr>
              <a:t> </a:t>
            </a:r>
            <a:r>
              <a:rPr smtClean="0">
                <a:latin typeface="Comic Sans MS" pitchFamily="66" charset="0"/>
                <a:cs typeface="Carlito"/>
              </a:rPr>
              <a:t>3</a:t>
            </a:r>
            <a:r>
              <a:rPr lang="tr-TR" dirty="0">
                <a:latin typeface="Comic Sans MS" pitchFamily="66" charset="0"/>
                <a:cs typeface="Carlito"/>
              </a:rPr>
              <a:t> </a:t>
            </a:r>
            <a:r>
              <a:rPr spc="-15" smtClean="0">
                <a:latin typeface="Comic Sans MS" pitchFamily="66" charset="0"/>
                <a:cs typeface="Carlito"/>
              </a:rPr>
              <a:t>Faaliyet</a:t>
            </a:r>
            <a:r>
              <a:rPr lang="tr-TR" spc="-15" dirty="0">
                <a:latin typeface="Comic Sans MS" pitchFamily="66" charset="0"/>
                <a:cs typeface="Carlito"/>
              </a:rPr>
              <a:t> </a:t>
            </a:r>
            <a:r>
              <a:rPr smtClean="0">
                <a:latin typeface="Comic Sans MS" pitchFamily="66" charset="0"/>
                <a:cs typeface="Carlito"/>
              </a:rPr>
              <a:t>yürütülmesi</a:t>
            </a:r>
            <a:r>
              <a:rPr lang="tr-TR" dirty="0">
                <a:latin typeface="Comic Sans MS" pitchFamily="66" charset="0"/>
                <a:cs typeface="Carlito"/>
              </a:rPr>
              <a:t> </a:t>
            </a:r>
            <a:r>
              <a:rPr spc="-5" smtClean="0">
                <a:latin typeface="Comic Sans MS" pitchFamily="66" charset="0"/>
                <a:cs typeface="Carlito"/>
              </a:rPr>
              <a:t>halinde</a:t>
            </a:r>
            <a:r>
              <a:rPr lang="tr-TR" spc="-5" dirty="0">
                <a:latin typeface="Comic Sans MS" pitchFamily="66" charset="0"/>
                <a:cs typeface="Carlito"/>
              </a:rPr>
              <a:t> </a:t>
            </a:r>
            <a:r>
              <a:rPr spc="5" smtClean="0">
                <a:latin typeface="Comic Sans MS" pitchFamily="66" charset="0"/>
                <a:cs typeface="Carlito"/>
              </a:rPr>
              <a:t>bu</a:t>
            </a:r>
            <a:r>
              <a:rPr lang="tr-TR" spc="5" dirty="0">
                <a:latin typeface="Comic Sans MS" pitchFamily="66" charset="0"/>
                <a:cs typeface="Carlito"/>
              </a:rPr>
              <a:t> </a:t>
            </a:r>
            <a:r>
              <a:rPr spc="-10" smtClean="0">
                <a:latin typeface="Comic Sans MS" pitchFamily="66" charset="0"/>
                <a:cs typeface="Carlito"/>
              </a:rPr>
              <a:t>faaliyetlere</a:t>
            </a:r>
            <a:r>
              <a:rPr lang="tr-TR" spc="-10" dirty="0">
                <a:latin typeface="Comic Sans MS" pitchFamily="66" charset="0"/>
                <a:cs typeface="Carlito"/>
              </a:rPr>
              <a:t> </a:t>
            </a:r>
            <a:r>
              <a:rPr spc="-15" smtClean="0">
                <a:latin typeface="Comic Sans MS" pitchFamily="66" charset="0"/>
                <a:cs typeface="Carlito"/>
              </a:rPr>
              <a:t>katılmayan</a:t>
            </a:r>
            <a:r>
              <a:rPr lang="tr-TR" dirty="0" smtClean="0">
                <a:latin typeface="Comic Sans MS" pitchFamily="66" charset="0"/>
                <a:cs typeface="Carlito"/>
              </a:rPr>
              <a:t> </a:t>
            </a:r>
            <a:r>
              <a:rPr spc="-5" smtClean="0">
                <a:latin typeface="Comic Sans MS" pitchFamily="66" charset="0"/>
                <a:cs typeface="Carlito"/>
              </a:rPr>
              <a:t>öğretmenler </a:t>
            </a:r>
            <a:r>
              <a:rPr spc="-10" dirty="0">
                <a:latin typeface="Comic Sans MS" pitchFamily="66" charset="0"/>
                <a:cs typeface="Carlito"/>
              </a:rPr>
              <a:t>için </a:t>
            </a:r>
            <a:r>
              <a:rPr dirty="0">
                <a:latin typeface="Comic Sans MS" pitchFamily="66" charset="0"/>
                <a:cs typeface="Carlito"/>
              </a:rPr>
              <a:t>en az </a:t>
            </a:r>
            <a:r>
              <a:rPr spc="-5" dirty="0">
                <a:latin typeface="Comic Sans MS" pitchFamily="66" charset="0"/>
                <a:cs typeface="Carlito"/>
              </a:rPr>
              <a:t>bir adet </a:t>
            </a:r>
            <a:r>
              <a:rPr spc="-15" dirty="0">
                <a:latin typeface="Comic Sans MS" pitchFamily="66" charset="0"/>
                <a:cs typeface="Carlito"/>
              </a:rPr>
              <a:t>Düzey </a:t>
            </a:r>
            <a:r>
              <a:rPr dirty="0">
                <a:latin typeface="Comic Sans MS" pitchFamily="66" charset="0"/>
                <a:cs typeface="Carlito"/>
              </a:rPr>
              <a:t>1 </a:t>
            </a:r>
            <a:r>
              <a:rPr spc="-15" dirty="0">
                <a:latin typeface="Comic Sans MS" pitchFamily="66" charset="0"/>
                <a:cs typeface="Carlito"/>
              </a:rPr>
              <a:t>Faaliyet </a:t>
            </a:r>
            <a:r>
              <a:rPr spc="-5" dirty="0">
                <a:latin typeface="Comic Sans MS" pitchFamily="66" charset="0"/>
                <a:cs typeface="Carlito"/>
              </a:rPr>
              <a:t>yürütülmesi</a:t>
            </a:r>
            <a:r>
              <a:rPr spc="120" dirty="0">
                <a:latin typeface="Comic Sans MS" pitchFamily="66" charset="0"/>
                <a:cs typeface="Carlito"/>
              </a:rPr>
              <a:t> </a:t>
            </a:r>
            <a:r>
              <a:rPr spc="-25" dirty="0">
                <a:latin typeface="Comic Sans MS" pitchFamily="66" charset="0"/>
                <a:cs typeface="Carlito"/>
              </a:rPr>
              <a:t>zorunludur.</a:t>
            </a:r>
            <a:endParaRPr>
              <a:latin typeface="Comic Sans MS" pitchFamily="66" charset="0"/>
              <a:cs typeface="Carlito"/>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457200"/>
            <a:ext cx="9478011" cy="1217256"/>
          </a:xfrm>
          <a:prstGeom prst="rect">
            <a:avLst/>
          </a:prstGeom>
        </p:spPr>
        <p:txBody>
          <a:bodyPr vert="horz" wrap="square" lIns="0" tIns="53340" rIns="0" bIns="0" rtlCol="0">
            <a:spAutoFit/>
          </a:bodyPr>
          <a:lstStyle/>
          <a:p>
            <a:pPr marL="12700" marR="5080" algn="ctr">
              <a:lnSpc>
                <a:spcPct val="90400"/>
              </a:lnSpc>
              <a:spcBef>
                <a:spcPts val="420"/>
              </a:spcBef>
            </a:pPr>
            <a:r>
              <a:rPr lang="tr-TR" sz="2800" b="1" dirty="0" smtClean="0">
                <a:solidFill>
                  <a:schemeClr val="tx1"/>
                </a:solidFill>
                <a:cs typeface="Trebuchet MS"/>
              </a:rPr>
              <a:t>Kadrosunun Bulunduğu Okul ile Birlikte Başka Okulda da Görevli  Rehber Öğretmen /Psikolojik Danışmanlar(Görev Yaptıkları Her  Okul İçin)</a:t>
            </a:r>
            <a:endParaRPr sz="2800"/>
          </a:p>
        </p:txBody>
      </p:sp>
      <p:sp>
        <p:nvSpPr>
          <p:cNvPr id="3" name="object 3"/>
          <p:cNvSpPr txBox="1"/>
          <p:nvPr/>
        </p:nvSpPr>
        <p:spPr>
          <a:xfrm>
            <a:off x="1143000" y="2362200"/>
            <a:ext cx="10055860" cy="2982868"/>
          </a:xfrm>
          <a:prstGeom prst="rect">
            <a:avLst/>
          </a:prstGeom>
        </p:spPr>
        <p:txBody>
          <a:bodyPr vert="horz" wrap="square" lIns="0" tIns="149860" rIns="0" bIns="0" rtlCol="0">
            <a:spAutoFit/>
          </a:bodyPr>
          <a:lstStyle/>
          <a:p>
            <a:pPr marL="12700">
              <a:lnSpc>
                <a:spcPct val="100000"/>
              </a:lnSpc>
              <a:spcBef>
                <a:spcPts val="1180"/>
              </a:spcBef>
              <a:buFont typeface="Wingdings" pitchFamily="2" charset="2"/>
              <a:buChar char="ü"/>
              <a:tabLst>
                <a:tab pos="355600" algn="l"/>
              </a:tabLst>
            </a:pPr>
            <a:r>
              <a:rPr spc="-10" smtClean="0">
                <a:latin typeface="Comic Sans MS" pitchFamily="66" charset="0"/>
                <a:cs typeface="Carlito"/>
              </a:rPr>
              <a:t>Öğrenciler</a:t>
            </a:r>
            <a:r>
              <a:rPr spc="350" smtClean="0">
                <a:latin typeface="Comic Sans MS" pitchFamily="66" charset="0"/>
                <a:cs typeface="Carlito"/>
              </a:rPr>
              <a:t> </a:t>
            </a:r>
            <a:r>
              <a:rPr spc="-5" dirty="0">
                <a:latin typeface="Comic Sans MS" pitchFamily="66" charset="0"/>
                <a:cs typeface="Carlito"/>
              </a:rPr>
              <a:t>için</a:t>
            </a:r>
            <a:r>
              <a:rPr spc="370" dirty="0">
                <a:latin typeface="Comic Sans MS" pitchFamily="66" charset="0"/>
                <a:cs typeface="Carlito"/>
              </a:rPr>
              <a:t> </a:t>
            </a:r>
            <a:r>
              <a:rPr spc="-5" dirty="0">
                <a:latin typeface="Comic Sans MS" pitchFamily="66" charset="0"/>
                <a:cs typeface="Carlito"/>
              </a:rPr>
              <a:t>genel,</a:t>
            </a:r>
            <a:r>
              <a:rPr spc="330" dirty="0">
                <a:latin typeface="Comic Sans MS" pitchFamily="66" charset="0"/>
                <a:cs typeface="Carlito"/>
              </a:rPr>
              <a:t> </a:t>
            </a:r>
            <a:r>
              <a:rPr spc="-15" dirty="0">
                <a:latin typeface="Comic Sans MS" pitchFamily="66" charset="0"/>
                <a:cs typeface="Carlito"/>
              </a:rPr>
              <a:t>yerel</a:t>
            </a:r>
            <a:r>
              <a:rPr spc="345" dirty="0">
                <a:latin typeface="Comic Sans MS" pitchFamily="66" charset="0"/>
                <a:cs typeface="Carlito"/>
              </a:rPr>
              <a:t> </a:t>
            </a:r>
            <a:r>
              <a:rPr spc="-5" dirty="0">
                <a:latin typeface="Comic Sans MS" pitchFamily="66" charset="0"/>
                <a:cs typeface="Carlito"/>
              </a:rPr>
              <a:t>ve</a:t>
            </a:r>
            <a:r>
              <a:rPr spc="360" dirty="0">
                <a:latin typeface="Comic Sans MS" pitchFamily="66" charset="0"/>
                <a:cs typeface="Carlito"/>
              </a:rPr>
              <a:t> </a:t>
            </a:r>
            <a:r>
              <a:rPr spc="-20" dirty="0">
                <a:latin typeface="Comic Sans MS" pitchFamily="66" charset="0"/>
                <a:cs typeface="Carlito"/>
              </a:rPr>
              <a:t>özel</a:t>
            </a:r>
            <a:r>
              <a:rPr spc="335" dirty="0">
                <a:latin typeface="Comic Sans MS" pitchFamily="66" charset="0"/>
                <a:cs typeface="Carlito"/>
              </a:rPr>
              <a:t> </a:t>
            </a:r>
            <a:r>
              <a:rPr spc="-10" dirty="0">
                <a:latin typeface="Comic Sans MS" pitchFamily="66" charset="0"/>
                <a:cs typeface="Carlito"/>
              </a:rPr>
              <a:t>hedeflere</a:t>
            </a:r>
            <a:r>
              <a:rPr spc="365" dirty="0">
                <a:latin typeface="Comic Sans MS" pitchFamily="66" charset="0"/>
                <a:cs typeface="Carlito"/>
              </a:rPr>
              <a:t> </a:t>
            </a:r>
            <a:r>
              <a:rPr spc="-5" dirty="0">
                <a:latin typeface="Comic Sans MS" pitchFamily="66" charset="0"/>
                <a:cs typeface="Carlito"/>
              </a:rPr>
              <a:t>yönelik</a:t>
            </a:r>
            <a:r>
              <a:rPr spc="340" dirty="0">
                <a:latin typeface="Comic Sans MS" pitchFamily="66" charset="0"/>
                <a:cs typeface="Carlito"/>
              </a:rPr>
              <a:t> </a:t>
            </a:r>
            <a:r>
              <a:rPr dirty="0">
                <a:latin typeface="Comic Sans MS" pitchFamily="66" charset="0"/>
                <a:cs typeface="Carlito"/>
              </a:rPr>
              <a:t>en</a:t>
            </a:r>
            <a:r>
              <a:rPr spc="355" dirty="0">
                <a:latin typeface="Comic Sans MS" pitchFamily="66" charset="0"/>
                <a:cs typeface="Carlito"/>
              </a:rPr>
              <a:t> </a:t>
            </a:r>
            <a:r>
              <a:rPr dirty="0">
                <a:latin typeface="Comic Sans MS" pitchFamily="66" charset="0"/>
                <a:cs typeface="Carlito"/>
              </a:rPr>
              <a:t>az</a:t>
            </a:r>
            <a:r>
              <a:rPr spc="345" dirty="0">
                <a:latin typeface="Comic Sans MS" pitchFamily="66" charset="0"/>
                <a:cs typeface="Carlito"/>
              </a:rPr>
              <a:t> </a:t>
            </a:r>
            <a:r>
              <a:rPr spc="-5" dirty="0">
                <a:latin typeface="Comic Sans MS" pitchFamily="66" charset="0"/>
                <a:cs typeface="Carlito"/>
              </a:rPr>
              <a:t>bir</a:t>
            </a:r>
            <a:r>
              <a:rPr spc="350" dirty="0">
                <a:latin typeface="Comic Sans MS" pitchFamily="66" charset="0"/>
                <a:cs typeface="Carlito"/>
              </a:rPr>
              <a:t> </a:t>
            </a:r>
            <a:r>
              <a:rPr dirty="0">
                <a:latin typeface="Comic Sans MS" pitchFamily="66" charset="0"/>
                <a:cs typeface="Carlito"/>
              </a:rPr>
              <a:t>adet</a:t>
            </a:r>
            <a:r>
              <a:rPr spc="345" dirty="0">
                <a:latin typeface="Comic Sans MS" pitchFamily="66" charset="0"/>
                <a:cs typeface="Carlito"/>
              </a:rPr>
              <a:t> </a:t>
            </a:r>
            <a:r>
              <a:rPr spc="-15" dirty="0">
                <a:latin typeface="Comic Sans MS" pitchFamily="66" charset="0"/>
                <a:cs typeface="Carlito"/>
              </a:rPr>
              <a:t>Düzey</a:t>
            </a:r>
            <a:r>
              <a:rPr spc="360" dirty="0">
                <a:latin typeface="Comic Sans MS" pitchFamily="66" charset="0"/>
                <a:cs typeface="Carlito"/>
              </a:rPr>
              <a:t> </a:t>
            </a:r>
            <a:r>
              <a:rPr dirty="0">
                <a:latin typeface="Comic Sans MS" pitchFamily="66" charset="0"/>
                <a:cs typeface="Carlito"/>
              </a:rPr>
              <a:t>1</a:t>
            </a:r>
            <a:r>
              <a:rPr spc="350" dirty="0">
                <a:latin typeface="Comic Sans MS" pitchFamily="66" charset="0"/>
                <a:cs typeface="Carlito"/>
              </a:rPr>
              <a:t> </a:t>
            </a:r>
            <a:r>
              <a:rPr spc="-15">
                <a:latin typeface="Comic Sans MS" pitchFamily="66" charset="0"/>
                <a:cs typeface="Carlito"/>
              </a:rPr>
              <a:t>Faaliyet</a:t>
            </a:r>
            <a:r>
              <a:rPr spc="345">
                <a:latin typeface="Comic Sans MS" pitchFamily="66" charset="0"/>
                <a:cs typeface="Carlito"/>
              </a:rPr>
              <a:t> </a:t>
            </a:r>
            <a:r>
              <a:rPr smtClean="0">
                <a:latin typeface="Comic Sans MS" pitchFamily="66" charset="0"/>
                <a:cs typeface="Carlito"/>
              </a:rPr>
              <a:t>yürütülmesi</a:t>
            </a:r>
            <a:r>
              <a:rPr lang="tr-TR" dirty="0">
                <a:latin typeface="Comic Sans MS" pitchFamily="66" charset="0"/>
                <a:cs typeface="Carlito"/>
              </a:rPr>
              <a:t> </a:t>
            </a:r>
            <a:r>
              <a:rPr spc="-25" smtClean="0">
                <a:latin typeface="Comic Sans MS" pitchFamily="66" charset="0"/>
                <a:cs typeface="Carlito"/>
              </a:rPr>
              <a:t>zorunludur.</a:t>
            </a:r>
            <a:endParaRPr lang="tr-TR" spc="-25" dirty="0" smtClean="0">
              <a:latin typeface="Comic Sans MS" pitchFamily="66" charset="0"/>
              <a:cs typeface="Carlito"/>
            </a:endParaRPr>
          </a:p>
          <a:p>
            <a:pPr marL="12700">
              <a:lnSpc>
                <a:spcPct val="100000"/>
              </a:lnSpc>
              <a:spcBef>
                <a:spcPts val="1180"/>
              </a:spcBef>
              <a:buFont typeface="Wingdings" pitchFamily="2" charset="2"/>
              <a:buChar char="ü"/>
              <a:tabLst>
                <a:tab pos="355600" algn="l"/>
              </a:tabLst>
            </a:pPr>
            <a:endParaRPr lang="tr-TR" spc="-25" dirty="0" smtClean="0">
              <a:latin typeface="Comic Sans MS" pitchFamily="66" charset="0"/>
              <a:cs typeface="Carlito"/>
            </a:endParaRPr>
          </a:p>
          <a:p>
            <a:pPr marL="12700">
              <a:lnSpc>
                <a:spcPct val="100000"/>
              </a:lnSpc>
              <a:spcBef>
                <a:spcPts val="1180"/>
              </a:spcBef>
              <a:buFont typeface="Wingdings" pitchFamily="2" charset="2"/>
              <a:buChar char="ü"/>
              <a:tabLst>
                <a:tab pos="355600" algn="l"/>
              </a:tabLst>
            </a:pPr>
            <a:r>
              <a:rPr spc="-15" smtClean="0">
                <a:latin typeface="Comic Sans MS" pitchFamily="66" charset="0"/>
                <a:cs typeface="Carlito"/>
              </a:rPr>
              <a:t>Veliler</a:t>
            </a:r>
            <a:r>
              <a:rPr spc="160" smtClean="0">
                <a:latin typeface="Comic Sans MS" pitchFamily="66" charset="0"/>
                <a:cs typeface="Carlito"/>
              </a:rPr>
              <a:t> </a:t>
            </a:r>
            <a:r>
              <a:rPr spc="-5" dirty="0">
                <a:latin typeface="Comic Sans MS" pitchFamily="66" charset="0"/>
                <a:cs typeface="Carlito"/>
              </a:rPr>
              <a:t>için</a:t>
            </a:r>
            <a:r>
              <a:rPr spc="140" dirty="0">
                <a:latin typeface="Comic Sans MS" pitchFamily="66" charset="0"/>
                <a:cs typeface="Carlito"/>
              </a:rPr>
              <a:t> </a:t>
            </a:r>
            <a:r>
              <a:rPr dirty="0">
                <a:latin typeface="Comic Sans MS" pitchFamily="66" charset="0"/>
                <a:cs typeface="Carlito"/>
              </a:rPr>
              <a:t>genel,</a:t>
            </a:r>
            <a:r>
              <a:rPr spc="125" dirty="0">
                <a:latin typeface="Comic Sans MS" pitchFamily="66" charset="0"/>
                <a:cs typeface="Carlito"/>
              </a:rPr>
              <a:t> </a:t>
            </a:r>
            <a:r>
              <a:rPr spc="-10" dirty="0">
                <a:latin typeface="Comic Sans MS" pitchFamily="66" charset="0"/>
                <a:cs typeface="Carlito"/>
              </a:rPr>
              <a:t>yerel</a:t>
            </a:r>
            <a:r>
              <a:rPr spc="160" dirty="0">
                <a:latin typeface="Comic Sans MS" pitchFamily="66" charset="0"/>
                <a:cs typeface="Carlito"/>
              </a:rPr>
              <a:t> </a:t>
            </a:r>
            <a:r>
              <a:rPr spc="-5" dirty="0">
                <a:latin typeface="Comic Sans MS" pitchFamily="66" charset="0"/>
                <a:cs typeface="Carlito"/>
              </a:rPr>
              <a:t>ve</a:t>
            </a:r>
            <a:r>
              <a:rPr spc="140" dirty="0">
                <a:latin typeface="Comic Sans MS" pitchFamily="66" charset="0"/>
                <a:cs typeface="Carlito"/>
              </a:rPr>
              <a:t> </a:t>
            </a:r>
            <a:r>
              <a:rPr spc="-20" dirty="0">
                <a:latin typeface="Comic Sans MS" pitchFamily="66" charset="0"/>
                <a:cs typeface="Carlito"/>
              </a:rPr>
              <a:t>özel</a:t>
            </a:r>
            <a:r>
              <a:rPr spc="150" dirty="0">
                <a:latin typeface="Comic Sans MS" pitchFamily="66" charset="0"/>
                <a:cs typeface="Carlito"/>
              </a:rPr>
              <a:t> </a:t>
            </a:r>
            <a:r>
              <a:rPr spc="-10" dirty="0">
                <a:latin typeface="Comic Sans MS" pitchFamily="66" charset="0"/>
                <a:cs typeface="Carlito"/>
              </a:rPr>
              <a:t>hedeflere</a:t>
            </a:r>
            <a:r>
              <a:rPr spc="160" dirty="0">
                <a:latin typeface="Comic Sans MS" pitchFamily="66" charset="0"/>
                <a:cs typeface="Carlito"/>
              </a:rPr>
              <a:t> </a:t>
            </a:r>
            <a:r>
              <a:rPr spc="-5" dirty="0">
                <a:latin typeface="Comic Sans MS" pitchFamily="66" charset="0"/>
                <a:cs typeface="Carlito"/>
              </a:rPr>
              <a:t>yönelik</a:t>
            </a:r>
            <a:r>
              <a:rPr spc="140" dirty="0">
                <a:latin typeface="Comic Sans MS" pitchFamily="66" charset="0"/>
                <a:cs typeface="Carlito"/>
              </a:rPr>
              <a:t> </a:t>
            </a:r>
            <a:r>
              <a:rPr dirty="0">
                <a:latin typeface="Comic Sans MS" pitchFamily="66" charset="0"/>
                <a:cs typeface="Carlito"/>
              </a:rPr>
              <a:t>en</a:t>
            </a:r>
            <a:r>
              <a:rPr spc="135" dirty="0">
                <a:latin typeface="Comic Sans MS" pitchFamily="66" charset="0"/>
                <a:cs typeface="Carlito"/>
              </a:rPr>
              <a:t> </a:t>
            </a:r>
            <a:r>
              <a:rPr dirty="0">
                <a:latin typeface="Comic Sans MS" pitchFamily="66" charset="0"/>
                <a:cs typeface="Carlito"/>
              </a:rPr>
              <a:t>az</a:t>
            </a:r>
            <a:r>
              <a:rPr spc="145" dirty="0">
                <a:latin typeface="Comic Sans MS" pitchFamily="66" charset="0"/>
                <a:cs typeface="Carlito"/>
              </a:rPr>
              <a:t> </a:t>
            </a:r>
            <a:r>
              <a:rPr spc="-5" dirty="0">
                <a:latin typeface="Comic Sans MS" pitchFamily="66" charset="0"/>
                <a:cs typeface="Carlito"/>
              </a:rPr>
              <a:t>bir</a:t>
            </a:r>
            <a:r>
              <a:rPr spc="145" dirty="0">
                <a:latin typeface="Comic Sans MS" pitchFamily="66" charset="0"/>
                <a:cs typeface="Carlito"/>
              </a:rPr>
              <a:t> </a:t>
            </a:r>
            <a:r>
              <a:rPr dirty="0">
                <a:latin typeface="Comic Sans MS" pitchFamily="66" charset="0"/>
                <a:cs typeface="Carlito"/>
              </a:rPr>
              <a:t>adet</a:t>
            </a:r>
            <a:r>
              <a:rPr spc="125" dirty="0">
                <a:latin typeface="Comic Sans MS" pitchFamily="66" charset="0"/>
                <a:cs typeface="Carlito"/>
              </a:rPr>
              <a:t> </a:t>
            </a:r>
            <a:r>
              <a:rPr spc="-10" dirty="0">
                <a:latin typeface="Comic Sans MS" pitchFamily="66" charset="0"/>
                <a:cs typeface="Carlito"/>
              </a:rPr>
              <a:t>Düzey</a:t>
            </a:r>
            <a:r>
              <a:rPr spc="155" dirty="0">
                <a:latin typeface="Comic Sans MS" pitchFamily="66" charset="0"/>
                <a:cs typeface="Carlito"/>
              </a:rPr>
              <a:t> </a:t>
            </a:r>
            <a:r>
              <a:rPr dirty="0">
                <a:latin typeface="Comic Sans MS" pitchFamily="66" charset="0"/>
                <a:cs typeface="Carlito"/>
              </a:rPr>
              <a:t>1</a:t>
            </a:r>
            <a:r>
              <a:rPr spc="145" dirty="0">
                <a:latin typeface="Comic Sans MS" pitchFamily="66" charset="0"/>
                <a:cs typeface="Carlito"/>
              </a:rPr>
              <a:t> </a:t>
            </a:r>
            <a:r>
              <a:rPr spc="-15">
                <a:latin typeface="Comic Sans MS" pitchFamily="66" charset="0"/>
                <a:cs typeface="Carlito"/>
              </a:rPr>
              <a:t>Faaliyet</a:t>
            </a:r>
            <a:r>
              <a:rPr spc="145">
                <a:latin typeface="Comic Sans MS" pitchFamily="66" charset="0"/>
                <a:cs typeface="Carlito"/>
              </a:rPr>
              <a:t> </a:t>
            </a:r>
            <a:r>
              <a:rPr spc="-5" smtClean="0">
                <a:latin typeface="Comic Sans MS" pitchFamily="66" charset="0"/>
                <a:cs typeface="Carlito"/>
              </a:rPr>
              <a:t>yürütülmesi</a:t>
            </a:r>
            <a:r>
              <a:rPr lang="tr-TR" dirty="0">
                <a:latin typeface="Comic Sans MS" pitchFamily="66" charset="0"/>
                <a:cs typeface="Carlito"/>
              </a:rPr>
              <a:t> </a:t>
            </a:r>
            <a:r>
              <a:rPr spc="-25" smtClean="0">
                <a:latin typeface="Comic Sans MS" pitchFamily="66" charset="0"/>
                <a:cs typeface="Carlito"/>
              </a:rPr>
              <a:t>zorunludur.</a:t>
            </a:r>
            <a:endParaRPr lang="tr-TR" spc="-25" dirty="0" smtClean="0">
              <a:latin typeface="Comic Sans MS" pitchFamily="66" charset="0"/>
              <a:cs typeface="Carlito"/>
            </a:endParaRPr>
          </a:p>
          <a:p>
            <a:pPr marL="12700">
              <a:lnSpc>
                <a:spcPct val="100000"/>
              </a:lnSpc>
              <a:spcBef>
                <a:spcPts val="1180"/>
              </a:spcBef>
              <a:buFont typeface="Wingdings" pitchFamily="2" charset="2"/>
              <a:buChar char="ü"/>
              <a:tabLst>
                <a:tab pos="355600" algn="l"/>
              </a:tabLst>
            </a:pPr>
            <a:endParaRPr lang="tr-TR" spc="-25" dirty="0" smtClean="0">
              <a:latin typeface="Comic Sans MS" pitchFamily="66" charset="0"/>
              <a:cs typeface="Carlito"/>
            </a:endParaRPr>
          </a:p>
          <a:p>
            <a:pPr marL="12700">
              <a:lnSpc>
                <a:spcPct val="100000"/>
              </a:lnSpc>
              <a:spcBef>
                <a:spcPts val="1180"/>
              </a:spcBef>
              <a:buFont typeface="Wingdings" pitchFamily="2" charset="2"/>
              <a:buChar char="ü"/>
              <a:tabLst>
                <a:tab pos="355600" algn="l"/>
              </a:tabLst>
            </a:pPr>
            <a:r>
              <a:rPr spc="-5" smtClean="0">
                <a:latin typeface="Comic Sans MS" pitchFamily="66" charset="0"/>
                <a:cs typeface="Carlito"/>
              </a:rPr>
              <a:t>Öğretmenler </a:t>
            </a:r>
            <a:r>
              <a:rPr dirty="0">
                <a:latin typeface="Comic Sans MS" pitchFamily="66" charset="0"/>
                <a:cs typeface="Carlito"/>
              </a:rPr>
              <a:t>için genel, </a:t>
            </a:r>
            <a:r>
              <a:rPr spc="-10" dirty="0">
                <a:latin typeface="Comic Sans MS" pitchFamily="66" charset="0"/>
                <a:cs typeface="Carlito"/>
              </a:rPr>
              <a:t>yerel </a:t>
            </a:r>
            <a:r>
              <a:rPr spc="-5" dirty="0">
                <a:latin typeface="Comic Sans MS" pitchFamily="66" charset="0"/>
                <a:cs typeface="Carlito"/>
              </a:rPr>
              <a:t>ve </a:t>
            </a:r>
            <a:r>
              <a:rPr spc="-20" dirty="0">
                <a:latin typeface="Comic Sans MS" pitchFamily="66" charset="0"/>
                <a:cs typeface="Carlito"/>
              </a:rPr>
              <a:t>özel </a:t>
            </a:r>
            <a:r>
              <a:rPr spc="-10" dirty="0">
                <a:latin typeface="Comic Sans MS" pitchFamily="66" charset="0"/>
                <a:cs typeface="Carlito"/>
              </a:rPr>
              <a:t>hedeflere </a:t>
            </a:r>
            <a:r>
              <a:rPr spc="-5" dirty="0">
                <a:latin typeface="Comic Sans MS" pitchFamily="66" charset="0"/>
                <a:cs typeface="Carlito"/>
              </a:rPr>
              <a:t>yönelik </a:t>
            </a:r>
            <a:r>
              <a:rPr dirty="0">
                <a:latin typeface="Comic Sans MS" pitchFamily="66" charset="0"/>
                <a:cs typeface="Carlito"/>
              </a:rPr>
              <a:t>en </a:t>
            </a:r>
            <a:r>
              <a:rPr spc="5" dirty="0">
                <a:latin typeface="Comic Sans MS" pitchFamily="66" charset="0"/>
                <a:cs typeface="Carlito"/>
              </a:rPr>
              <a:t>az </a:t>
            </a:r>
            <a:r>
              <a:rPr dirty="0">
                <a:latin typeface="Comic Sans MS" pitchFamily="66" charset="0"/>
                <a:cs typeface="Carlito"/>
              </a:rPr>
              <a:t>bir adet </a:t>
            </a:r>
            <a:r>
              <a:rPr spc="-15" dirty="0">
                <a:latin typeface="Comic Sans MS" pitchFamily="66" charset="0"/>
                <a:cs typeface="Carlito"/>
              </a:rPr>
              <a:t>Düzey </a:t>
            </a:r>
            <a:r>
              <a:rPr dirty="0">
                <a:latin typeface="Comic Sans MS" pitchFamily="66" charset="0"/>
                <a:cs typeface="Carlito"/>
              </a:rPr>
              <a:t>1 </a:t>
            </a:r>
            <a:r>
              <a:rPr spc="-15">
                <a:latin typeface="Comic Sans MS" pitchFamily="66" charset="0"/>
                <a:cs typeface="Carlito"/>
              </a:rPr>
              <a:t>Faaliyet</a:t>
            </a:r>
            <a:r>
              <a:rPr spc="-175">
                <a:latin typeface="Comic Sans MS" pitchFamily="66" charset="0"/>
                <a:cs typeface="Carlito"/>
              </a:rPr>
              <a:t> </a:t>
            </a:r>
            <a:r>
              <a:rPr smtClean="0">
                <a:latin typeface="Comic Sans MS" pitchFamily="66" charset="0"/>
                <a:cs typeface="Carlito"/>
              </a:rPr>
              <a:t>yürütülmes</a:t>
            </a:r>
            <a:r>
              <a:rPr lang="tr-TR" dirty="0" smtClean="0">
                <a:latin typeface="Comic Sans MS" pitchFamily="66" charset="0"/>
                <a:cs typeface="Carlito"/>
              </a:rPr>
              <a:t>i </a:t>
            </a:r>
            <a:r>
              <a:rPr spc="-25" smtClean="0">
                <a:latin typeface="Comic Sans MS" pitchFamily="66" charset="0"/>
                <a:cs typeface="Carlito"/>
              </a:rPr>
              <a:t>zorunludur</a:t>
            </a:r>
            <a:r>
              <a:rPr spc="-25" dirty="0">
                <a:latin typeface="Comic Sans MS" pitchFamily="66" charset="0"/>
                <a:cs typeface="Carlito"/>
              </a:rPr>
              <a:t>.</a:t>
            </a:r>
            <a:endParaRPr>
              <a:latin typeface="Comic Sans MS" pitchFamily="66" charset="0"/>
              <a:cs typeface="Carlito"/>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19200" y="1676400"/>
            <a:ext cx="10302240" cy="3940181"/>
          </a:xfrm>
          <a:prstGeom prst="rect">
            <a:avLst/>
          </a:prstGeom>
        </p:spPr>
        <p:txBody>
          <a:bodyPr vert="horz" wrap="square" lIns="0" tIns="122555" rIns="0" bIns="0" rtlCol="0">
            <a:spAutoFit/>
          </a:bodyPr>
          <a:lstStyle/>
          <a:p>
            <a:pPr marL="12700">
              <a:lnSpc>
                <a:spcPct val="100000"/>
              </a:lnSpc>
              <a:spcBef>
                <a:spcPts val="965"/>
              </a:spcBef>
              <a:buFont typeface="Wingdings" pitchFamily="2" charset="2"/>
              <a:buChar char="ü"/>
            </a:pPr>
            <a:r>
              <a:rPr sz="1800" spc="-15" smtClean="0">
                <a:latin typeface="Comic Sans MS" pitchFamily="66" charset="0"/>
                <a:cs typeface="Carlito"/>
              </a:rPr>
              <a:t>Düzey </a:t>
            </a:r>
            <a:r>
              <a:rPr sz="1800" dirty="0">
                <a:latin typeface="Comic Sans MS" pitchFamily="66" charset="0"/>
                <a:cs typeface="Carlito"/>
              </a:rPr>
              <a:t>2 </a:t>
            </a:r>
            <a:r>
              <a:rPr sz="1800" spc="-5" dirty="0">
                <a:latin typeface="Comic Sans MS" pitchFamily="66" charset="0"/>
                <a:cs typeface="Carlito"/>
              </a:rPr>
              <a:t>ve </a:t>
            </a:r>
            <a:r>
              <a:rPr sz="1800" dirty="0">
                <a:latin typeface="Comic Sans MS" pitchFamily="66" charset="0"/>
                <a:cs typeface="Carlito"/>
              </a:rPr>
              <a:t>3 </a:t>
            </a:r>
            <a:r>
              <a:rPr sz="1800" spc="-15" dirty="0">
                <a:latin typeface="Comic Sans MS" pitchFamily="66" charset="0"/>
                <a:cs typeface="Carlito"/>
              </a:rPr>
              <a:t>Faaliyet </a:t>
            </a:r>
            <a:r>
              <a:rPr sz="1800" dirty="0">
                <a:latin typeface="Comic Sans MS" pitchFamily="66" charset="0"/>
                <a:cs typeface="Carlito"/>
              </a:rPr>
              <a:t>yürütülmesi </a:t>
            </a:r>
            <a:r>
              <a:rPr sz="1800" spc="-10" dirty="0">
                <a:latin typeface="Comic Sans MS" pitchFamily="66" charset="0"/>
                <a:cs typeface="Carlito"/>
              </a:rPr>
              <a:t>zorunlu </a:t>
            </a:r>
            <a:r>
              <a:rPr sz="1800" spc="-5" dirty="0">
                <a:latin typeface="Comic Sans MS" pitchFamily="66" charset="0"/>
                <a:cs typeface="Carlito"/>
              </a:rPr>
              <a:t>olmayıp </a:t>
            </a:r>
            <a:r>
              <a:rPr sz="1800" spc="-10" dirty="0">
                <a:latin typeface="Comic Sans MS" pitchFamily="66" charset="0"/>
                <a:cs typeface="Carlito"/>
              </a:rPr>
              <a:t>okulun</a:t>
            </a:r>
            <a:r>
              <a:rPr sz="1800" spc="75" dirty="0">
                <a:latin typeface="Comic Sans MS" pitchFamily="66" charset="0"/>
                <a:cs typeface="Carlito"/>
              </a:rPr>
              <a:t> </a:t>
            </a:r>
            <a:r>
              <a:rPr sz="1800" spc="-10" dirty="0">
                <a:latin typeface="Comic Sans MS" pitchFamily="66" charset="0"/>
                <a:cs typeface="Carlito"/>
              </a:rPr>
              <a:t>imkan </a:t>
            </a:r>
            <a:r>
              <a:rPr sz="1800" spc="-5" dirty="0">
                <a:latin typeface="Comic Sans MS" pitchFamily="66" charset="0"/>
                <a:cs typeface="Carlito"/>
              </a:rPr>
              <a:t>ve şartları </a:t>
            </a:r>
            <a:r>
              <a:rPr sz="1800" spc="-5">
                <a:latin typeface="Comic Sans MS" pitchFamily="66" charset="0"/>
                <a:cs typeface="Carlito"/>
              </a:rPr>
              <a:t>doğrultusunda </a:t>
            </a:r>
            <a:r>
              <a:rPr sz="1800" smtClean="0">
                <a:latin typeface="Comic Sans MS" pitchFamily="66" charset="0"/>
                <a:cs typeface="Carlito"/>
              </a:rPr>
              <a:t>planla</a:t>
            </a:r>
            <a:r>
              <a:rPr lang="tr-TR" sz="1800" dirty="0" smtClean="0">
                <a:latin typeface="Comic Sans MS" pitchFamily="66" charset="0"/>
                <a:cs typeface="Carlito"/>
              </a:rPr>
              <a:t>d</a:t>
            </a:r>
            <a:r>
              <a:rPr sz="1800" smtClean="0">
                <a:latin typeface="Comic Sans MS" pitchFamily="66" charset="0"/>
                <a:cs typeface="Carlito"/>
              </a:rPr>
              <a:t>ma</a:t>
            </a:r>
            <a:r>
              <a:rPr lang="tr-TR" sz="1800" dirty="0" smtClean="0">
                <a:latin typeface="Comic Sans MS" pitchFamily="66" charset="0"/>
                <a:cs typeface="Carlito"/>
              </a:rPr>
              <a:t> </a:t>
            </a:r>
            <a:r>
              <a:rPr sz="1800" spc="-20" smtClean="0">
                <a:latin typeface="Comic Sans MS" pitchFamily="66" charset="0"/>
                <a:cs typeface="Carlito"/>
              </a:rPr>
              <a:t>yapılabilir.</a:t>
            </a:r>
            <a:r>
              <a:rPr lang="tr-TR" sz="1800" spc="-20" dirty="0" smtClean="0">
                <a:latin typeface="Comic Sans MS" pitchFamily="66" charset="0"/>
                <a:cs typeface="Carlito"/>
              </a:rPr>
              <a:t> </a:t>
            </a:r>
          </a:p>
          <a:p>
            <a:pPr marL="12700">
              <a:lnSpc>
                <a:spcPct val="100000"/>
              </a:lnSpc>
              <a:spcBef>
                <a:spcPts val="965"/>
              </a:spcBef>
              <a:buFont typeface="Wingdings" pitchFamily="2" charset="2"/>
              <a:buChar char="ü"/>
            </a:pPr>
            <a:endParaRPr lang="tr-TR" sz="1800" spc="-20" dirty="0" smtClean="0">
              <a:latin typeface="Comic Sans MS" pitchFamily="66" charset="0"/>
              <a:cs typeface="Carlito"/>
            </a:endParaRPr>
          </a:p>
          <a:p>
            <a:pPr marL="12700">
              <a:lnSpc>
                <a:spcPct val="100000"/>
              </a:lnSpc>
              <a:spcBef>
                <a:spcPts val="965"/>
              </a:spcBef>
              <a:buFont typeface="Wingdings" pitchFamily="2" charset="2"/>
              <a:buChar char="ü"/>
            </a:pPr>
            <a:r>
              <a:rPr sz="1800" smtClean="0">
                <a:latin typeface="Comic Sans MS" pitchFamily="66" charset="0"/>
                <a:cs typeface="Carlito"/>
              </a:rPr>
              <a:t>Bazı </a:t>
            </a:r>
            <a:r>
              <a:rPr sz="1800" spc="-5" dirty="0">
                <a:latin typeface="Comic Sans MS" pitchFamily="66" charset="0"/>
                <a:cs typeface="Carlito"/>
              </a:rPr>
              <a:t>öğrencilerin/sınıfların </a:t>
            </a:r>
            <a:r>
              <a:rPr sz="1800" spc="-10" dirty="0">
                <a:latin typeface="Comic Sans MS" pitchFamily="66" charset="0"/>
                <a:cs typeface="Carlito"/>
              </a:rPr>
              <a:t>katıldığı </a:t>
            </a:r>
            <a:r>
              <a:rPr sz="1800" spc="-15" dirty="0">
                <a:latin typeface="Comic Sans MS" pitchFamily="66" charset="0"/>
                <a:cs typeface="Carlito"/>
              </a:rPr>
              <a:t>Düzey </a:t>
            </a:r>
            <a:r>
              <a:rPr sz="1800" dirty="0">
                <a:latin typeface="Comic Sans MS" pitchFamily="66" charset="0"/>
                <a:cs typeface="Carlito"/>
              </a:rPr>
              <a:t>2 </a:t>
            </a:r>
            <a:r>
              <a:rPr sz="1800" spc="-10" dirty="0">
                <a:latin typeface="Comic Sans MS" pitchFamily="66" charset="0"/>
                <a:cs typeface="Carlito"/>
              </a:rPr>
              <a:t>ve </a:t>
            </a:r>
            <a:r>
              <a:rPr sz="1800" dirty="0">
                <a:latin typeface="Comic Sans MS" pitchFamily="66" charset="0"/>
                <a:cs typeface="Carlito"/>
              </a:rPr>
              <a:t>3 </a:t>
            </a:r>
            <a:r>
              <a:rPr sz="1800" spc="-15" dirty="0">
                <a:latin typeface="Comic Sans MS" pitchFamily="66" charset="0"/>
                <a:cs typeface="Carlito"/>
              </a:rPr>
              <a:t>Faaliyet </a:t>
            </a:r>
            <a:r>
              <a:rPr sz="1800" dirty="0">
                <a:latin typeface="Comic Sans MS" pitchFamily="66" charset="0"/>
                <a:cs typeface="Carlito"/>
              </a:rPr>
              <a:t>yürütülmesi </a:t>
            </a:r>
            <a:r>
              <a:rPr sz="1800" spc="-5" dirty="0">
                <a:latin typeface="Comic Sans MS" pitchFamily="66" charset="0"/>
                <a:cs typeface="Carlito"/>
              </a:rPr>
              <a:t>halinde </a:t>
            </a:r>
            <a:r>
              <a:rPr sz="1800" dirty="0">
                <a:latin typeface="Comic Sans MS" pitchFamily="66" charset="0"/>
                <a:cs typeface="Carlito"/>
              </a:rPr>
              <a:t>bu </a:t>
            </a:r>
            <a:r>
              <a:rPr sz="1800" spc="-10">
                <a:latin typeface="Comic Sans MS" pitchFamily="66" charset="0"/>
                <a:cs typeface="Carlito"/>
              </a:rPr>
              <a:t>faaliyetlere</a:t>
            </a:r>
            <a:r>
              <a:rPr sz="1800" spc="170">
                <a:latin typeface="Comic Sans MS" pitchFamily="66" charset="0"/>
                <a:cs typeface="Carlito"/>
              </a:rPr>
              <a:t> </a:t>
            </a:r>
            <a:r>
              <a:rPr sz="1800" spc="-15" smtClean="0">
                <a:latin typeface="Comic Sans MS" pitchFamily="66" charset="0"/>
                <a:cs typeface="Carlito"/>
              </a:rPr>
              <a:t>katılmayan</a:t>
            </a:r>
            <a:r>
              <a:rPr lang="tr-TR" sz="1800" spc="-15" dirty="0" smtClean="0">
                <a:latin typeface="Comic Sans MS" pitchFamily="66" charset="0"/>
                <a:cs typeface="Carlito"/>
              </a:rPr>
              <a:t> </a:t>
            </a:r>
            <a:r>
              <a:rPr sz="1800" spc="-10" smtClean="0">
                <a:latin typeface="Comic Sans MS" pitchFamily="66" charset="0"/>
                <a:cs typeface="Carlito"/>
              </a:rPr>
              <a:t>öğrenciler </a:t>
            </a:r>
            <a:r>
              <a:rPr sz="1800" spc="-10" dirty="0">
                <a:latin typeface="Comic Sans MS" pitchFamily="66" charset="0"/>
                <a:cs typeface="Carlito"/>
              </a:rPr>
              <a:t>için </a:t>
            </a:r>
            <a:r>
              <a:rPr sz="1800" dirty="0">
                <a:latin typeface="Comic Sans MS" pitchFamily="66" charset="0"/>
                <a:cs typeface="Carlito"/>
              </a:rPr>
              <a:t>en az </a:t>
            </a:r>
            <a:r>
              <a:rPr sz="1800" spc="-5" dirty="0">
                <a:latin typeface="Comic Sans MS" pitchFamily="66" charset="0"/>
                <a:cs typeface="Carlito"/>
              </a:rPr>
              <a:t>bir </a:t>
            </a:r>
            <a:r>
              <a:rPr sz="1800" dirty="0">
                <a:latin typeface="Comic Sans MS" pitchFamily="66" charset="0"/>
                <a:cs typeface="Carlito"/>
              </a:rPr>
              <a:t>adet </a:t>
            </a:r>
            <a:r>
              <a:rPr sz="1800" spc="-15" dirty="0">
                <a:latin typeface="Comic Sans MS" pitchFamily="66" charset="0"/>
                <a:cs typeface="Carlito"/>
              </a:rPr>
              <a:t>Düzey </a:t>
            </a:r>
            <a:r>
              <a:rPr sz="1800" dirty="0">
                <a:latin typeface="Comic Sans MS" pitchFamily="66" charset="0"/>
                <a:cs typeface="Carlito"/>
              </a:rPr>
              <a:t>1 </a:t>
            </a:r>
            <a:r>
              <a:rPr sz="1800" spc="-15" dirty="0">
                <a:latin typeface="Comic Sans MS" pitchFamily="66" charset="0"/>
                <a:cs typeface="Carlito"/>
              </a:rPr>
              <a:t>Faaliyet </a:t>
            </a:r>
            <a:r>
              <a:rPr sz="1800">
                <a:latin typeface="Comic Sans MS" pitchFamily="66" charset="0"/>
                <a:cs typeface="Carlito"/>
              </a:rPr>
              <a:t>yürütülmesi</a:t>
            </a:r>
            <a:r>
              <a:rPr sz="1800" spc="150">
                <a:latin typeface="Comic Sans MS" pitchFamily="66" charset="0"/>
                <a:cs typeface="Carlito"/>
              </a:rPr>
              <a:t> </a:t>
            </a:r>
            <a:r>
              <a:rPr sz="1800" spc="-25" smtClean="0">
                <a:latin typeface="Comic Sans MS" pitchFamily="66" charset="0"/>
                <a:cs typeface="Carlito"/>
              </a:rPr>
              <a:t>zorunludur.</a:t>
            </a:r>
            <a:endParaRPr lang="tr-TR" sz="1800" spc="-25" dirty="0" smtClean="0">
              <a:latin typeface="Comic Sans MS" pitchFamily="66" charset="0"/>
              <a:cs typeface="Carlito"/>
            </a:endParaRPr>
          </a:p>
          <a:p>
            <a:pPr marL="12700">
              <a:lnSpc>
                <a:spcPct val="100000"/>
              </a:lnSpc>
              <a:spcBef>
                <a:spcPts val="965"/>
              </a:spcBef>
              <a:buFont typeface="Wingdings" pitchFamily="2" charset="2"/>
              <a:buChar char="ü"/>
            </a:pPr>
            <a:endParaRPr lang="tr-TR" sz="1800" spc="-25" dirty="0" smtClean="0">
              <a:latin typeface="Comic Sans MS" pitchFamily="66" charset="0"/>
              <a:cs typeface="Carlito"/>
            </a:endParaRPr>
          </a:p>
          <a:p>
            <a:pPr marL="12700">
              <a:lnSpc>
                <a:spcPct val="100000"/>
              </a:lnSpc>
              <a:spcBef>
                <a:spcPts val="965"/>
              </a:spcBef>
              <a:buFont typeface="Wingdings" pitchFamily="2" charset="2"/>
              <a:buChar char="ü"/>
            </a:pPr>
            <a:r>
              <a:rPr sz="1800" smtClean="0">
                <a:latin typeface="Comic Sans MS" pitchFamily="66" charset="0"/>
                <a:cs typeface="Carlito"/>
              </a:rPr>
              <a:t>Bazı</a:t>
            </a:r>
            <a:r>
              <a:rPr sz="1800" spc="55" smtClean="0">
                <a:latin typeface="Comic Sans MS" pitchFamily="66" charset="0"/>
                <a:cs typeface="Carlito"/>
              </a:rPr>
              <a:t> </a:t>
            </a:r>
            <a:r>
              <a:rPr sz="1800" spc="-5" dirty="0">
                <a:latin typeface="Comic Sans MS" pitchFamily="66" charset="0"/>
                <a:cs typeface="Carlito"/>
              </a:rPr>
              <a:t>velilerin</a:t>
            </a:r>
            <a:r>
              <a:rPr sz="1800" spc="80" dirty="0">
                <a:latin typeface="Comic Sans MS" pitchFamily="66" charset="0"/>
                <a:cs typeface="Carlito"/>
              </a:rPr>
              <a:t> </a:t>
            </a:r>
            <a:r>
              <a:rPr sz="1800" spc="-10" dirty="0">
                <a:latin typeface="Comic Sans MS" pitchFamily="66" charset="0"/>
                <a:cs typeface="Carlito"/>
              </a:rPr>
              <a:t>katıldığı</a:t>
            </a:r>
            <a:r>
              <a:rPr sz="1800" spc="85" dirty="0">
                <a:latin typeface="Comic Sans MS" pitchFamily="66" charset="0"/>
                <a:cs typeface="Carlito"/>
              </a:rPr>
              <a:t> </a:t>
            </a:r>
            <a:r>
              <a:rPr sz="1800" spc="-15" dirty="0">
                <a:latin typeface="Comic Sans MS" pitchFamily="66" charset="0"/>
                <a:cs typeface="Carlito"/>
              </a:rPr>
              <a:t>Düzey</a:t>
            </a:r>
            <a:r>
              <a:rPr sz="1800" spc="60" dirty="0">
                <a:latin typeface="Comic Sans MS" pitchFamily="66" charset="0"/>
                <a:cs typeface="Carlito"/>
              </a:rPr>
              <a:t> </a:t>
            </a:r>
            <a:r>
              <a:rPr sz="1800" dirty="0">
                <a:latin typeface="Comic Sans MS" pitchFamily="66" charset="0"/>
                <a:cs typeface="Carlito"/>
              </a:rPr>
              <a:t>2</a:t>
            </a:r>
            <a:r>
              <a:rPr sz="1800" spc="75" dirty="0">
                <a:latin typeface="Comic Sans MS" pitchFamily="66" charset="0"/>
                <a:cs typeface="Carlito"/>
              </a:rPr>
              <a:t> </a:t>
            </a:r>
            <a:r>
              <a:rPr sz="1800" spc="-10" dirty="0">
                <a:latin typeface="Comic Sans MS" pitchFamily="66" charset="0"/>
                <a:cs typeface="Carlito"/>
              </a:rPr>
              <a:t>ve</a:t>
            </a:r>
            <a:r>
              <a:rPr sz="1800" spc="65" dirty="0">
                <a:latin typeface="Comic Sans MS" pitchFamily="66" charset="0"/>
                <a:cs typeface="Carlito"/>
              </a:rPr>
              <a:t> </a:t>
            </a:r>
            <a:r>
              <a:rPr sz="1800" dirty="0">
                <a:latin typeface="Comic Sans MS" pitchFamily="66" charset="0"/>
                <a:cs typeface="Carlito"/>
              </a:rPr>
              <a:t>3</a:t>
            </a:r>
            <a:r>
              <a:rPr sz="1800" spc="55" dirty="0">
                <a:latin typeface="Comic Sans MS" pitchFamily="66" charset="0"/>
                <a:cs typeface="Carlito"/>
              </a:rPr>
              <a:t> </a:t>
            </a:r>
            <a:r>
              <a:rPr sz="1800" spc="-15" dirty="0">
                <a:latin typeface="Comic Sans MS" pitchFamily="66" charset="0"/>
                <a:cs typeface="Carlito"/>
              </a:rPr>
              <a:t>Faaliyet</a:t>
            </a:r>
            <a:r>
              <a:rPr sz="1800" spc="75" dirty="0">
                <a:latin typeface="Comic Sans MS" pitchFamily="66" charset="0"/>
                <a:cs typeface="Carlito"/>
              </a:rPr>
              <a:t> </a:t>
            </a:r>
            <a:r>
              <a:rPr sz="1800" dirty="0">
                <a:latin typeface="Comic Sans MS" pitchFamily="66" charset="0"/>
                <a:cs typeface="Carlito"/>
              </a:rPr>
              <a:t>yürütülmesi</a:t>
            </a:r>
            <a:r>
              <a:rPr sz="1800" spc="50" dirty="0">
                <a:latin typeface="Comic Sans MS" pitchFamily="66" charset="0"/>
                <a:cs typeface="Carlito"/>
              </a:rPr>
              <a:t> </a:t>
            </a:r>
            <a:r>
              <a:rPr sz="1800" spc="-5" dirty="0">
                <a:latin typeface="Comic Sans MS" pitchFamily="66" charset="0"/>
                <a:cs typeface="Carlito"/>
              </a:rPr>
              <a:t>halinde</a:t>
            </a:r>
            <a:r>
              <a:rPr sz="1800" spc="75" dirty="0">
                <a:latin typeface="Comic Sans MS" pitchFamily="66" charset="0"/>
                <a:cs typeface="Carlito"/>
              </a:rPr>
              <a:t> </a:t>
            </a:r>
            <a:r>
              <a:rPr sz="1800" spc="5" dirty="0">
                <a:latin typeface="Comic Sans MS" pitchFamily="66" charset="0"/>
                <a:cs typeface="Carlito"/>
              </a:rPr>
              <a:t>bu</a:t>
            </a:r>
            <a:r>
              <a:rPr sz="1800" spc="60" dirty="0">
                <a:latin typeface="Comic Sans MS" pitchFamily="66" charset="0"/>
                <a:cs typeface="Carlito"/>
              </a:rPr>
              <a:t> </a:t>
            </a:r>
            <a:r>
              <a:rPr sz="1800" spc="-10" dirty="0">
                <a:latin typeface="Comic Sans MS" pitchFamily="66" charset="0"/>
                <a:cs typeface="Carlito"/>
              </a:rPr>
              <a:t>faaliyetlere</a:t>
            </a:r>
            <a:r>
              <a:rPr sz="1800" spc="75" dirty="0">
                <a:latin typeface="Comic Sans MS" pitchFamily="66" charset="0"/>
                <a:cs typeface="Carlito"/>
              </a:rPr>
              <a:t> </a:t>
            </a:r>
            <a:r>
              <a:rPr sz="1800" spc="-15" dirty="0">
                <a:latin typeface="Comic Sans MS" pitchFamily="66" charset="0"/>
                <a:cs typeface="Carlito"/>
              </a:rPr>
              <a:t>katılmayan</a:t>
            </a:r>
            <a:r>
              <a:rPr sz="1800" spc="65" dirty="0">
                <a:latin typeface="Comic Sans MS" pitchFamily="66" charset="0"/>
                <a:cs typeface="Carlito"/>
              </a:rPr>
              <a:t> </a:t>
            </a:r>
            <a:r>
              <a:rPr sz="1800" spc="-5" dirty="0">
                <a:latin typeface="Comic Sans MS" pitchFamily="66" charset="0"/>
                <a:cs typeface="Carlito"/>
              </a:rPr>
              <a:t>veliler</a:t>
            </a:r>
            <a:r>
              <a:rPr sz="1800" spc="70" dirty="0">
                <a:latin typeface="Comic Sans MS" pitchFamily="66" charset="0"/>
                <a:cs typeface="Carlito"/>
              </a:rPr>
              <a:t> </a:t>
            </a:r>
            <a:r>
              <a:rPr sz="1800" spc="-5" dirty="0">
                <a:latin typeface="Comic Sans MS" pitchFamily="66" charset="0"/>
                <a:cs typeface="Carlito"/>
              </a:rPr>
              <a:t>için</a:t>
            </a:r>
            <a:r>
              <a:rPr sz="1800" spc="80" dirty="0">
                <a:latin typeface="Comic Sans MS" pitchFamily="66" charset="0"/>
                <a:cs typeface="Carlito"/>
              </a:rPr>
              <a:t> </a:t>
            </a:r>
            <a:r>
              <a:rPr sz="1800">
                <a:latin typeface="Comic Sans MS" pitchFamily="66" charset="0"/>
                <a:cs typeface="Carlito"/>
              </a:rPr>
              <a:t>en</a:t>
            </a:r>
            <a:r>
              <a:rPr sz="1800" spc="65">
                <a:latin typeface="Comic Sans MS" pitchFamily="66" charset="0"/>
                <a:cs typeface="Carlito"/>
              </a:rPr>
              <a:t> </a:t>
            </a:r>
            <a:r>
              <a:rPr sz="1800" spc="10" smtClean="0">
                <a:latin typeface="Comic Sans MS" pitchFamily="66" charset="0"/>
                <a:cs typeface="Carlito"/>
              </a:rPr>
              <a:t>az</a:t>
            </a:r>
            <a:r>
              <a:rPr lang="tr-TR" sz="1800" spc="10" dirty="0" smtClean="0">
                <a:latin typeface="Comic Sans MS" pitchFamily="66" charset="0"/>
                <a:cs typeface="Carlito"/>
              </a:rPr>
              <a:t> </a:t>
            </a:r>
            <a:r>
              <a:rPr sz="1800" spc="-5" smtClean="0">
                <a:latin typeface="Comic Sans MS" pitchFamily="66" charset="0"/>
                <a:cs typeface="Carlito"/>
              </a:rPr>
              <a:t>bir </a:t>
            </a:r>
            <a:r>
              <a:rPr sz="1800" dirty="0">
                <a:latin typeface="Comic Sans MS" pitchFamily="66" charset="0"/>
                <a:cs typeface="Carlito"/>
              </a:rPr>
              <a:t>adet </a:t>
            </a:r>
            <a:r>
              <a:rPr sz="1800" spc="-15" dirty="0">
                <a:latin typeface="Comic Sans MS" pitchFamily="66" charset="0"/>
                <a:cs typeface="Carlito"/>
              </a:rPr>
              <a:t>Düzey </a:t>
            </a:r>
            <a:r>
              <a:rPr sz="1800" dirty="0">
                <a:latin typeface="Comic Sans MS" pitchFamily="66" charset="0"/>
                <a:cs typeface="Carlito"/>
              </a:rPr>
              <a:t>1 </a:t>
            </a:r>
            <a:r>
              <a:rPr sz="1800" spc="-10" dirty="0">
                <a:latin typeface="Comic Sans MS" pitchFamily="66" charset="0"/>
                <a:cs typeface="Carlito"/>
              </a:rPr>
              <a:t>Faaliyet </a:t>
            </a:r>
            <a:r>
              <a:rPr sz="1800" dirty="0">
                <a:latin typeface="Comic Sans MS" pitchFamily="66" charset="0"/>
                <a:cs typeface="Carlito"/>
              </a:rPr>
              <a:t>yürütülmesi</a:t>
            </a:r>
            <a:r>
              <a:rPr sz="1800" spc="35" dirty="0">
                <a:latin typeface="Comic Sans MS" pitchFamily="66" charset="0"/>
                <a:cs typeface="Carlito"/>
              </a:rPr>
              <a:t> </a:t>
            </a:r>
            <a:r>
              <a:rPr sz="1800" spc="-25">
                <a:latin typeface="Comic Sans MS" pitchFamily="66" charset="0"/>
                <a:cs typeface="Carlito"/>
              </a:rPr>
              <a:t>zorunludur</a:t>
            </a:r>
            <a:r>
              <a:rPr sz="1800" spc="-25" smtClean="0">
                <a:latin typeface="Comic Sans MS" pitchFamily="66" charset="0"/>
                <a:cs typeface="Carlito"/>
              </a:rPr>
              <a:t>.</a:t>
            </a:r>
            <a:r>
              <a:rPr lang="tr-TR" sz="1800" spc="-25" dirty="0" smtClean="0">
                <a:latin typeface="Comic Sans MS" pitchFamily="66" charset="0"/>
                <a:cs typeface="Carlito"/>
              </a:rPr>
              <a:t> </a:t>
            </a:r>
          </a:p>
          <a:p>
            <a:pPr marL="12700">
              <a:lnSpc>
                <a:spcPct val="100000"/>
              </a:lnSpc>
              <a:spcBef>
                <a:spcPts val="965"/>
              </a:spcBef>
              <a:buFont typeface="Wingdings" pitchFamily="2" charset="2"/>
              <a:buChar char="ü"/>
            </a:pPr>
            <a:endParaRPr lang="tr-TR" sz="1800" spc="-25" dirty="0" smtClean="0">
              <a:latin typeface="Comic Sans MS" pitchFamily="66" charset="0"/>
              <a:cs typeface="Carlito"/>
            </a:endParaRPr>
          </a:p>
          <a:p>
            <a:pPr marL="12700">
              <a:lnSpc>
                <a:spcPct val="100000"/>
              </a:lnSpc>
              <a:spcBef>
                <a:spcPts val="965"/>
              </a:spcBef>
              <a:buFont typeface="Wingdings" pitchFamily="2" charset="2"/>
              <a:buChar char="ü"/>
            </a:pPr>
            <a:r>
              <a:rPr sz="1800" smtClean="0">
                <a:latin typeface="Comic Sans MS" pitchFamily="66" charset="0"/>
                <a:cs typeface="Carlito"/>
              </a:rPr>
              <a:t>Bazı</a:t>
            </a:r>
            <a:r>
              <a:rPr lang="tr-TR" dirty="0" smtClean="0">
                <a:latin typeface="Comic Sans MS" pitchFamily="66" charset="0"/>
                <a:cs typeface="Carlito"/>
              </a:rPr>
              <a:t> </a:t>
            </a:r>
            <a:r>
              <a:rPr sz="1800" spc="-5" smtClean="0">
                <a:latin typeface="Comic Sans MS" pitchFamily="66" charset="0"/>
                <a:cs typeface="Carlito"/>
              </a:rPr>
              <a:t>öğretmenlerin</a:t>
            </a:r>
            <a:r>
              <a:rPr lang="tr-TR" spc="-5" dirty="0">
                <a:latin typeface="Comic Sans MS" pitchFamily="66" charset="0"/>
                <a:cs typeface="Carlito"/>
              </a:rPr>
              <a:t> </a:t>
            </a:r>
            <a:r>
              <a:rPr sz="1800" spc="-10" smtClean="0">
                <a:latin typeface="Comic Sans MS" pitchFamily="66" charset="0"/>
                <a:cs typeface="Carlito"/>
              </a:rPr>
              <a:t>katıldığı</a:t>
            </a:r>
            <a:r>
              <a:rPr lang="tr-TR" spc="-10" dirty="0">
                <a:latin typeface="Comic Sans MS" pitchFamily="66" charset="0"/>
                <a:cs typeface="Carlito"/>
              </a:rPr>
              <a:t> </a:t>
            </a:r>
            <a:r>
              <a:rPr sz="1800" spc="-10" smtClean="0">
                <a:latin typeface="Comic Sans MS" pitchFamily="66" charset="0"/>
                <a:cs typeface="Carlito"/>
              </a:rPr>
              <a:t>Düzey</a:t>
            </a:r>
            <a:r>
              <a:rPr lang="tr-TR" spc="-10" dirty="0">
                <a:latin typeface="Comic Sans MS" pitchFamily="66" charset="0"/>
                <a:cs typeface="Carlito"/>
              </a:rPr>
              <a:t> </a:t>
            </a:r>
            <a:r>
              <a:rPr sz="1800" smtClean="0">
                <a:latin typeface="Comic Sans MS" pitchFamily="66" charset="0"/>
                <a:cs typeface="Carlito"/>
              </a:rPr>
              <a:t>2</a:t>
            </a:r>
            <a:r>
              <a:rPr lang="tr-TR" sz="1800" dirty="0" smtClean="0">
                <a:latin typeface="Comic Sans MS" pitchFamily="66" charset="0"/>
                <a:cs typeface="Carlito"/>
              </a:rPr>
              <a:t> </a:t>
            </a:r>
            <a:r>
              <a:rPr sz="1800" spc="-10" smtClean="0">
                <a:latin typeface="Comic Sans MS" pitchFamily="66" charset="0"/>
                <a:cs typeface="Carlito"/>
              </a:rPr>
              <a:t>ve</a:t>
            </a:r>
            <a:r>
              <a:rPr lang="tr-TR" sz="1800" spc="-10" dirty="0" smtClean="0">
                <a:latin typeface="Comic Sans MS" pitchFamily="66" charset="0"/>
                <a:cs typeface="Carlito"/>
              </a:rPr>
              <a:t> </a:t>
            </a:r>
            <a:r>
              <a:rPr sz="1800" smtClean="0">
                <a:latin typeface="Comic Sans MS" pitchFamily="66" charset="0"/>
                <a:cs typeface="Carlito"/>
              </a:rPr>
              <a:t>3</a:t>
            </a:r>
            <a:r>
              <a:rPr lang="tr-TR" sz="1800" dirty="0" smtClean="0">
                <a:latin typeface="Comic Sans MS" pitchFamily="66" charset="0"/>
                <a:cs typeface="Carlito"/>
              </a:rPr>
              <a:t> </a:t>
            </a:r>
            <a:r>
              <a:rPr sz="1800" spc="-15" smtClean="0">
                <a:latin typeface="Comic Sans MS" pitchFamily="66" charset="0"/>
                <a:cs typeface="Carlito"/>
              </a:rPr>
              <a:t>Faaliye</a:t>
            </a:r>
            <a:r>
              <a:rPr lang="tr-TR" sz="1800" spc="-15" dirty="0" smtClean="0">
                <a:latin typeface="Comic Sans MS" pitchFamily="66" charset="0"/>
                <a:cs typeface="Carlito"/>
              </a:rPr>
              <a:t>t </a:t>
            </a:r>
            <a:r>
              <a:rPr sz="1800" smtClean="0">
                <a:latin typeface="Comic Sans MS" pitchFamily="66" charset="0"/>
                <a:cs typeface="Carlito"/>
              </a:rPr>
              <a:t>yürütülmesi</a:t>
            </a:r>
            <a:r>
              <a:rPr lang="tr-TR" sz="1800" dirty="0" smtClean="0">
                <a:latin typeface="Comic Sans MS" pitchFamily="66" charset="0"/>
                <a:cs typeface="Carlito"/>
              </a:rPr>
              <a:t> </a:t>
            </a:r>
            <a:r>
              <a:rPr sz="1800" spc="-5" smtClean="0">
                <a:latin typeface="Comic Sans MS" pitchFamily="66" charset="0"/>
                <a:cs typeface="Carlito"/>
              </a:rPr>
              <a:t>halinde</a:t>
            </a:r>
            <a:r>
              <a:rPr lang="tr-TR" sz="1800" spc="-5" dirty="0" smtClean="0">
                <a:latin typeface="Comic Sans MS" pitchFamily="66" charset="0"/>
                <a:cs typeface="Carlito"/>
              </a:rPr>
              <a:t> </a:t>
            </a:r>
            <a:r>
              <a:rPr sz="1800" spc="5" smtClean="0">
                <a:latin typeface="Comic Sans MS" pitchFamily="66" charset="0"/>
                <a:cs typeface="Carlito"/>
              </a:rPr>
              <a:t>bu</a:t>
            </a:r>
            <a:r>
              <a:rPr lang="tr-TR" sz="1800" spc="5" dirty="0" smtClean="0">
                <a:latin typeface="Comic Sans MS" pitchFamily="66" charset="0"/>
                <a:cs typeface="Carlito"/>
              </a:rPr>
              <a:t> </a:t>
            </a:r>
            <a:r>
              <a:rPr sz="1800" spc="-10" smtClean="0">
                <a:latin typeface="Comic Sans MS" pitchFamily="66" charset="0"/>
                <a:cs typeface="Carlito"/>
              </a:rPr>
              <a:t>faaliyetlere</a:t>
            </a:r>
            <a:r>
              <a:rPr lang="tr-TR" spc="-10" dirty="0">
                <a:latin typeface="Comic Sans MS" pitchFamily="66" charset="0"/>
                <a:cs typeface="Carlito"/>
              </a:rPr>
              <a:t> </a:t>
            </a:r>
            <a:r>
              <a:rPr sz="1800" spc="-15" smtClean="0">
                <a:latin typeface="Comic Sans MS" pitchFamily="66" charset="0"/>
                <a:cs typeface="Carlito"/>
              </a:rPr>
              <a:t>katılmayan</a:t>
            </a:r>
            <a:r>
              <a:rPr lang="tr-TR" sz="1800" spc="-15" dirty="0" smtClean="0">
                <a:latin typeface="Comic Sans MS" pitchFamily="66" charset="0"/>
                <a:cs typeface="Carlito"/>
              </a:rPr>
              <a:t> </a:t>
            </a:r>
            <a:r>
              <a:rPr sz="1800" spc="-5" smtClean="0">
                <a:latin typeface="Comic Sans MS" pitchFamily="66" charset="0"/>
                <a:cs typeface="Carlito"/>
              </a:rPr>
              <a:t>öğretmenler </a:t>
            </a:r>
            <a:r>
              <a:rPr sz="1800" spc="-10" dirty="0">
                <a:latin typeface="Comic Sans MS" pitchFamily="66" charset="0"/>
                <a:cs typeface="Carlito"/>
              </a:rPr>
              <a:t>için </a:t>
            </a:r>
            <a:r>
              <a:rPr sz="1800" dirty="0">
                <a:latin typeface="Comic Sans MS" pitchFamily="66" charset="0"/>
                <a:cs typeface="Carlito"/>
              </a:rPr>
              <a:t>en az </a:t>
            </a:r>
            <a:r>
              <a:rPr sz="1800" spc="-5" dirty="0">
                <a:latin typeface="Comic Sans MS" pitchFamily="66" charset="0"/>
                <a:cs typeface="Carlito"/>
              </a:rPr>
              <a:t>bir </a:t>
            </a:r>
            <a:r>
              <a:rPr sz="1800" dirty="0">
                <a:latin typeface="Comic Sans MS" pitchFamily="66" charset="0"/>
                <a:cs typeface="Carlito"/>
              </a:rPr>
              <a:t>adet </a:t>
            </a:r>
            <a:r>
              <a:rPr sz="1800" spc="-15" dirty="0">
                <a:latin typeface="Comic Sans MS" pitchFamily="66" charset="0"/>
                <a:cs typeface="Carlito"/>
              </a:rPr>
              <a:t>Düzey </a:t>
            </a:r>
            <a:r>
              <a:rPr sz="1800" dirty="0">
                <a:latin typeface="Comic Sans MS" pitchFamily="66" charset="0"/>
                <a:cs typeface="Carlito"/>
              </a:rPr>
              <a:t>1 </a:t>
            </a:r>
            <a:r>
              <a:rPr sz="1800" spc="-15" dirty="0">
                <a:latin typeface="Comic Sans MS" pitchFamily="66" charset="0"/>
                <a:cs typeface="Carlito"/>
              </a:rPr>
              <a:t>Faaliyet </a:t>
            </a:r>
            <a:r>
              <a:rPr sz="1800" dirty="0">
                <a:latin typeface="Comic Sans MS" pitchFamily="66" charset="0"/>
                <a:cs typeface="Carlito"/>
              </a:rPr>
              <a:t>yürütülmesi</a:t>
            </a:r>
            <a:r>
              <a:rPr sz="1800" spc="125" dirty="0">
                <a:latin typeface="Comic Sans MS" pitchFamily="66" charset="0"/>
                <a:cs typeface="Carlito"/>
              </a:rPr>
              <a:t> </a:t>
            </a:r>
            <a:r>
              <a:rPr sz="1800" spc="-25" dirty="0">
                <a:latin typeface="Comic Sans MS" pitchFamily="66" charset="0"/>
                <a:cs typeface="Carlito"/>
              </a:rPr>
              <a:t>zorunludur.</a:t>
            </a:r>
            <a:endParaRPr sz="1800">
              <a:latin typeface="Comic Sans MS" pitchFamily="66" charset="0"/>
              <a:cs typeface="Carlito"/>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685800"/>
            <a:ext cx="10972800" cy="1120820"/>
          </a:xfrm>
          <a:prstGeom prst="rect">
            <a:avLst/>
          </a:prstGeom>
        </p:spPr>
        <p:txBody>
          <a:bodyPr vert="horz" wrap="square" lIns="0" tIns="12700" rIns="0" bIns="0" rtlCol="0">
            <a:spAutoFit/>
          </a:bodyPr>
          <a:lstStyle/>
          <a:p>
            <a:pPr algn="ctr">
              <a:lnSpc>
                <a:spcPct val="100000"/>
              </a:lnSpc>
              <a:spcBef>
                <a:spcPts val="100"/>
              </a:spcBef>
            </a:pPr>
            <a:r>
              <a:rPr lang="tr-TR" sz="3600" b="1" dirty="0" smtClean="0">
                <a:solidFill>
                  <a:schemeClr val="tx1"/>
                </a:solidFill>
                <a:cs typeface="Trebuchet MS"/>
              </a:rPr>
              <a:t>Rehber Öğretmen/Psikolojik Danışmanı Danışma Olmayan Okullar</a:t>
            </a:r>
            <a:endParaRPr lang="tr-TR" sz="3600" b="1" dirty="0">
              <a:solidFill>
                <a:schemeClr val="tx1"/>
              </a:solidFill>
              <a:cs typeface="Trebuchet MS"/>
            </a:endParaRPr>
          </a:p>
        </p:txBody>
      </p:sp>
      <p:sp>
        <p:nvSpPr>
          <p:cNvPr id="5" name="object 5"/>
          <p:cNvSpPr txBox="1"/>
          <p:nvPr/>
        </p:nvSpPr>
        <p:spPr>
          <a:xfrm>
            <a:off x="1143000" y="2057400"/>
            <a:ext cx="9716135" cy="3990836"/>
          </a:xfrm>
          <a:prstGeom prst="rect">
            <a:avLst/>
          </a:prstGeom>
        </p:spPr>
        <p:txBody>
          <a:bodyPr vert="horz" wrap="square" lIns="0" tIns="12700" rIns="0" bIns="0" rtlCol="0">
            <a:spAutoFit/>
          </a:bodyPr>
          <a:lstStyle/>
          <a:p>
            <a:pPr marL="12700">
              <a:spcBef>
                <a:spcPts val="105"/>
              </a:spcBef>
              <a:buFont typeface="Wingdings" pitchFamily="2" charset="2"/>
              <a:buChar char="ü"/>
            </a:pPr>
            <a:r>
              <a:rPr lang="tr-TR" dirty="0" smtClean="0">
                <a:latin typeface="Comic Sans MS" pitchFamily="66" charset="0"/>
                <a:cs typeface="Arial"/>
              </a:rPr>
              <a:t>Rehber öğretmen/psikolojik danışmanı bulunmayan eğitim kurumlarında genel ve yerel hedeflere ait çalışmalar RAM tarafından yürütülecektir.</a:t>
            </a:r>
          </a:p>
          <a:p>
            <a:pPr marL="12700">
              <a:spcBef>
                <a:spcPts val="105"/>
              </a:spcBef>
              <a:buFont typeface="Wingdings" pitchFamily="2" charset="2"/>
              <a:buChar char="ü"/>
            </a:pPr>
            <a:endParaRPr lang="tr-TR" dirty="0" smtClean="0">
              <a:latin typeface="Comic Sans MS" pitchFamily="66" charset="0"/>
              <a:cs typeface="Arial"/>
            </a:endParaRPr>
          </a:p>
          <a:p>
            <a:pPr marL="12700">
              <a:lnSpc>
                <a:spcPct val="100000"/>
              </a:lnSpc>
              <a:spcBef>
                <a:spcPts val="105"/>
              </a:spcBef>
              <a:buFont typeface="Wingdings" pitchFamily="2" charset="2"/>
              <a:buChar char="ü"/>
            </a:pPr>
            <a:r>
              <a:rPr lang="tr-TR" dirty="0" smtClean="0">
                <a:latin typeface="Comic Sans MS" pitchFamily="66" charset="0"/>
                <a:cs typeface="Carlito"/>
              </a:rPr>
              <a:t>Bu okullar özel hedef belirlemeyecektir.</a:t>
            </a:r>
          </a:p>
          <a:p>
            <a:pPr marL="12700">
              <a:lnSpc>
                <a:spcPct val="100000"/>
              </a:lnSpc>
              <a:spcBef>
                <a:spcPts val="105"/>
              </a:spcBef>
              <a:buFont typeface="Wingdings" pitchFamily="2" charset="2"/>
              <a:buChar char="ü"/>
            </a:pPr>
            <a:endParaRPr lang="tr-TR" dirty="0" smtClean="0">
              <a:latin typeface="Comic Sans MS" pitchFamily="66" charset="0"/>
              <a:cs typeface="Carlito"/>
            </a:endParaRPr>
          </a:p>
          <a:p>
            <a:pPr marL="12700">
              <a:lnSpc>
                <a:spcPct val="100000"/>
              </a:lnSpc>
              <a:spcBef>
                <a:spcPts val="105"/>
              </a:spcBef>
              <a:buFont typeface="Wingdings" pitchFamily="2" charset="2"/>
              <a:buChar char="ü"/>
            </a:pPr>
            <a:r>
              <a:rPr smtClean="0">
                <a:latin typeface="Comic Sans MS" pitchFamily="66" charset="0"/>
                <a:cs typeface="Carlito"/>
              </a:rPr>
              <a:t>Öğrenciler </a:t>
            </a:r>
            <a:r>
              <a:rPr dirty="0">
                <a:latin typeface="Comic Sans MS" pitchFamily="66" charset="0"/>
                <a:cs typeface="Carlito"/>
              </a:rPr>
              <a:t>için genel, yerel ve özel hedeflere yönelik en az iki adet Düzey 1 Faaliyet </a:t>
            </a:r>
            <a:r>
              <a:rPr>
                <a:latin typeface="Comic Sans MS" pitchFamily="66" charset="0"/>
                <a:cs typeface="Carlito"/>
              </a:rPr>
              <a:t>yürütülmesi </a:t>
            </a:r>
            <a:r>
              <a:rPr smtClean="0">
                <a:latin typeface="Comic Sans MS" pitchFamily="66" charset="0"/>
                <a:cs typeface="Carlito"/>
              </a:rPr>
              <a:t>zorunludur.</a:t>
            </a:r>
            <a:endParaRPr lang="tr-TR" dirty="0" smtClean="0">
              <a:latin typeface="Comic Sans MS" pitchFamily="66" charset="0"/>
              <a:cs typeface="Carlito"/>
            </a:endParaRPr>
          </a:p>
          <a:p>
            <a:pPr marL="12700">
              <a:lnSpc>
                <a:spcPct val="100000"/>
              </a:lnSpc>
              <a:spcBef>
                <a:spcPts val="105"/>
              </a:spcBef>
              <a:buFont typeface="Wingdings" pitchFamily="2" charset="2"/>
              <a:buChar char="ü"/>
            </a:pPr>
            <a:endParaRPr lang="tr-TR" dirty="0" smtClean="0">
              <a:latin typeface="Comic Sans MS" pitchFamily="66" charset="0"/>
              <a:cs typeface="Carlito"/>
            </a:endParaRPr>
          </a:p>
          <a:p>
            <a:pPr marL="12700">
              <a:lnSpc>
                <a:spcPct val="100000"/>
              </a:lnSpc>
              <a:spcBef>
                <a:spcPts val="105"/>
              </a:spcBef>
              <a:buFont typeface="Wingdings" pitchFamily="2" charset="2"/>
              <a:buChar char="ü"/>
            </a:pPr>
            <a:r>
              <a:rPr lang="tr-TR" dirty="0" smtClean="0">
                <a:latin typeface="Comic Sans MS" pitchFamily="66" charset="0"/>
                <a:cs typeface="Carlito"/>
              </a:rPr>
              <a:t>Veliler için genel, yerel ve özel hedeflere yönelik en az iki adet Düzey 1 Faaliyet yürütülmesi zorunludur.</a:t>
            </a:r>
          </a:p>
          <a:p>
            <a:pPr marL="12700">
              <a:lnSpc>
                <a:spcPct val="100000"/>
              </a:lnSpc>
              <a:spcBef>
                <a:spcPts val="105"/>
              </a:spcBef>
              <a:buFont typeface="Wingdings" pitchFamily="2" charset="2"/>
              <a:buChar char="ü"/>
            </a:pPr>
            <a:endParaRPr lang="tr-TR" dirty="0" smtClean="0">
              <a:latin typeface="Comic Sans MS" pitchFamily="66" charset="0"/>
              <a:cs typeface="Carlito"/>
            </a:endParaRPr>
          </a:p>
          <a:p>
            <a:pPr marL="12700">
              <a:lnSpc>
                <a:spcPct val="100000"/>
              </a:lnSpc>
              <a:spcBef>
                <a:spcPts val="105"/>
              </a:spcBef>
              <a:buFont typeface="Wingdings" pitchFamily="2" charset="2"/>
              <a:buChar char="ü"/>
            </a:pPr>
            <a:r>
              <a:rPr lang="tr-TR" dirty="0" smtClean="0">
                <a:latin typeface="Comic Sans MS" pitchFamily="66" charset="0"/>
                <a:cs typeface="Carlito"/>
              </a:rPr>
              <a:t>Öğretmenler için genel, yerel ve özel hedeflere yönelik en az bir adet Düzey 1 Faaliyet yürütülmesi zorunludur</a:t>
            </a:r>
            <a:r>
              <a:rPr lang="tr-TR" sz="1700" dirty="0" smtClean="0">
                <a:solidFill>
                  <a:srgbClr val="404040"/>
                </a:solidFill>
                <a:latin typeface="Carlito"/>
                <a:cs typeface="Carlito"/>
              </a:rPr>
              <a:t>.</a:t>
            </a:r>
            <a:endParaRPr lang="tr-TR" sz="1700" dirty="0" smtClean="0">
              <a:latin typeface="Carlito"/>
              <a:cs typeface="Carlito"/>
            </a:endParaRPr>
          </a:p>
          <a:p>
            <a:pPr marL="12700">
              <a:lnSpc>
                <a:spcPct val="100000"/>
              </a:lnSpc>
              <a:spcBef>
                <a:spcPts val="100"/>
              </a:spcBef>
              <a:buFont typeface="Wingdings" pitchFamily="2" charset="2"/>
              <a:buChar char="ü"/>
              <a:tabLst>
                <a:tab pos="354965" algn="l"/>
              </a:tabLst>
            </a:pPr>
            <a:endParaRPr sz="1700">
              <a:latin typeface="Carlito"/>
              <a:cs typeface="Carlito"/>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447800"/>
            <a:ext cx="10669905" cy="3856825"/>
          </a:xfrm>
          <a:prstGeom prst="rect">
            <a:avLst/>
          </a:prstGeom>
        </p:spPr>
        <p:txBody>
          <a:bodyPr vert="horz" wrap="square" lIns="0" tIns="116205" rIns="0" bIns="0" rtlCol="0">
            <a:spAutoFit/>
          </a:bodyPr>
          <a:lstStyle/>
          <a:p>
            <a:pPr marL="12700">
              <a:lnSpc>
                <a:spcPct val="100000"/>
              </a:lnSpc>
              <a:spcBef>
                <a:spcPts val="915"/>
              </a:spcBef>
              <a:buFont typeface="Wingdings" pitchFamily="2" charset="2"/>
              <a:buChar char="ü"/>
              <a:tabLst>
                <a:tab pos="354965" algn="l"/>
              </a:tabLst>
            </a:pPr>
            <a:r>
              <a:rPr smtClean="0">
                <a:latin typeface="Comic Sans MS" pitchFamily="66" charset="0"/>
                <a:cs typeface="Carlito"/>
              </a:rPr>
              <a:t>Düzey </a:t>
            </a:r>
            <a:r>
              <a:rPr dirty="0">
                <a:latin typeface="Comic Sans MS" pitchFamily="66" charset="0"/>
                <a:cs typeface="Carlito"/>
              </a:rPr>
              <a:t>2 ve 3 Faaliyet yürütülmesi zorunlu olmayıp okul ve RAM'ın imkan ve şartları </a:t>
            </a:r>
            <a:r>
              <a:rPr>
                <a:latin typeface="Comic Sans MS" pitchFamily="66" charset="0"/>
                <a:cs typeface="Carlito"/>
              </a:rPr>
              <a:t>doğrultusunda </a:t>
            </a:r>
            <a:r>
              <a:rPr smtClean="0">
                <a:latin typeface="Comic Sans MS" pitchFamily="66" charset="0"/>
                <a:cs typeface="Carlito"/>
              </a:rPr>
              <a:t>planlama</a:t>
            </a:r>
            <a:r>
              <a:rPr lang="tr-TR" dirty="0" smtClean="0">
                <a:latin typeface="Comic Sans MS" pitchFamily="66" charset="0"/>
                <a:cs typeface="Carlito"/>
              </a:rPr>
              <a:t> </a:t>
            </a:r>
            <a:r>
              <a:rPr smtClean="0">
                <a:latin typeface="Comic Sans MS" pitchFamily="66" charset="0"/>
                <a:cs typeface="Carlito"/>
              </a:rPr>
              <a:t>yapılabilir.</a:t>
            </a:r>
            <a:endParaRPr lang="tr-TR" dirty="0" smtClean="0">
              <a:latin typeface="Comic Sans MS" pitchFamily="66" charset="0"/>
              <a:cs typeface="Carlito"/>
            </a:endParaRPr>
          </a:p>
          <a:p>
            <a:pPr marL="12700">
              <a:lnSpc>
                <a:spcPct val="100000"/>
              </a:lnSpc>
              <a:spcBef>
                <a:spcPts val="915"/>
              </a:spcBef>
              <a:buFont typeface="Wingdings" pitchFamily="2" charset="2"/>
              <a:buChar char="ü"/>
              <a:tabLst>
                <a:tab pos="354965" algn="l"/>
              </a:tabLst>
            </a:pPr>
            <a:endParaRPr lang="tr-TR" dirty="0" smtClean="0">
              <a:latin typeface="Comic Sans MS" pitchFamily="66" charset="0"/>
              <a:cs typeface="Carlito"/>
            </a:endParaRPr>
          </a:p>
          <a:p>
            <a:pPr marL="12700">
              <a:lnSpc>
                <a:spcPct val="100000"/>
              </a:lnSpc>
              <a:spcBef>
                <a:spcPts val="915"/>
              </a:spcBef>
              <a:buFont typeface="Wingdings" pitchFamily="2" charset="2"/>
              <a:buChar char="ü"/>
              <a:tabLst>
                <a:tab pos="354965" algn="l"/>
              </a:tabLst>
            </a:pPr>
            <a:r>
              <a:rPr smtClean="0">
                <a:latin typeface="Comic Sans MS" pitchFamily="66" charset="0"/>
                <a:cs typeface="Carlito"/>
              </a:rPr>
              <a:t>Bazı </a:t>
            </a:r>
            <a:r>
              <a:rPr dirty="0">
                <a:latin typeface="Comic Sans MS" pitchFamily="66" charset="0"/>
                <a:cs typeface="Carlito"/>
              </a:rPr>
              <a:t>öğrencilerin/sınıfların katıldığı Düzey 2 ve 3 Faaliyet yürütülmesi halinde bu faaliyetlere katılmayan </a:t>
            </a:r>
            <a:r>
              <a:rPr>
                <a:latin typeface="Comic Sans MS" pitchFamily="66" charset="0"/>
                <a:cs typeface="Carlito"/>
              </a:rPr>
              <a:t>öğrenciler </a:t>
            </a:r>
            <a:r>
              <a:rPr smtClean="0">
                <a:latin typeface="Comic Sans MS" pitchFamily="66" charset="0"/>
                <a:cs typeface="Carlito"/>
              </a:rPr>
              <a:t>için</a:t>
            </a:r>
            <a:r>
              <a:rPr lang="tr-TR" dirty="0" smtClean="0">
                <a:latin typeface="Comic Sans MS" pitchFamily="66" charset="0"/>
                <a:cs typeface="Carlito"/>
              </a:rPr>
              <a:t> </a:t>
            </a:r>
            <a:r>
              <a:rPr smtClean="0">
                <a:latin typeface="Comic Sans MS" pitchFamily="66" charset="0"/>
                <a:cs typeface="Carlito"/>
              </a:rPr>
              <a:t>en </a:t>
            </a:r>
            <a:r>
              <a:rPr dirty="0">
                <a:latin typeface="Comic Sans MS" pitchFamily="66" charset="0"/>
                <a:cs typeface="Carlito"/>
              </a:rPr>
              <a:t>az iki adet Düzey 1 Faaliyet </a:t>
            </a:r>
            <a:r>
              <a:rPr>
                <a:latin typeface="Comic Sans MS" pitchFamily="66" charset="0"/>
                <a:cs typeface="Carlito"/>
              </a:rPr>
              <a:t>yürütülmesi </a:t>
            </a:r>
            <a:r>
              <a:rPr smtClean="0">
                <a:latin typeface="Comic Sans MS" pitchFamily="66" charset="0"/>
                <a:cs typeface="Carlito"/>
              </a:rPr>
              <a:t>zorunludur.</a:t>
            </a:r>
            <a:r>
              <a:rPr lang="tr-TR" dirty="0" smtClean="0">
                <a:latin typeface="Comic Sans MS" pitchFamily="66" charset="0"/>
                <a:cs typeface="Carlito"/>
              </a:rPr>
              <a:t> </a:t>
            </a:r>
          </a:p>
          <a:p>
            <a:pPr marL="12700">
              <a:lnSpc>
                <a:spcPct val="100000"/>
              </a:lnSpc>
              <a:spcBef>
                <a:spcPts val="915"/>
              </a:spcBef>
              <a:buFont typeface="Wingdings" pitchFamily="2" charset="2"/>
              <a:buChar char="ü"/>
              <a:tabLst>
                <a:tab pos="354965" algn="l"/>
              </a:tabLst>
            </a:pPr>
            <a:endParaRPr lang="tr-TR" dirty="0" smtClean="0">
              <a:latin typeface="Comic Sans MS" pitchFamily="66" charset="0"/>
              <a:cs typeface="Carlito"/>
            </a:endParaRPr>
          </a:p>
          <a:p>
            <a:pPr marL="12700">
              <a:lnSpc>
                <a:spcPct val="100000"/>
              </a:lnSpc>
              <a:spcBef>
                <a:spcPts val="915"/>
              </a:spcBef>
              <a:buFont typeface="Wingdings" pitchFamily="2" charset="2"/>
              <a:buChar char="ü"/>
              <a:tabLst>
                <a:tab pos="354965" algn="l"/>
              </a:tabLst>
            </a:pPr>
            <a:r>
              <a:rPr lang="tr-TR" dirty="0" smtClean="0">
                <a:latin typeface="Comic Sans MS" pitchFamily="66" charset="0"/>
                <a:cs typeface="Carlito"/>
              </a:rPr>
              <a:t>B</a:t>
            </a:r>
            <a:r>
              <a:rPr smtClean="0">
                <a:latin typeface="Comic Sans MS" pitchFamily="66" charset="0"/>
                <a:cs typeface="Carlito"/>
              </a:rPr>
              <a:t>azı </a:t>
            </a:r>
            <a:r>
              <a:rPr dirty="0">
                <a:latin typeface="Comic Sans MS" pitchFamily="66" charset="0"/>
                <a:cs typeface="Carlito"/>
              </a:rPr>
              <a:t>velilerin katıldığı Düzey 2 ve 3 Faaliyet yürütülmesi halinde bu faaliyetlere katılmayan veliler için en az </a:t>
            </a:r>
            <a:r>
              <a:rPr>
                <a:latin typeface="Comic Sans MS" pitchFamily="66" charset="0"/>
                <a:cs typeface="Carlito"/>
              </a:rPr>
              <a:t>iki </a:t>
            </a:r>
            <a:r>
              <a:rPr smtClean="0">
                <a:latin typeface="Comic Sans MS" pitchFamily="66" charset="0"/>
                <a:cs typeface="Carlito"/>
              </a:rPr>
              <a:t>adet</a:t>
            </a:r>
            <a:r>
              <a:rPr lang="tr-TR" dirty="0" smtClean="0">
                <a:latin typeface="Comic Sans MS" pitchFamily="66" charset="0"/>
                <a:cs typeface="Carlito"/>
              </a:rPr>
              <a:t> </a:t>
            </a:r>
            <a:r>
              <a:rPr smtClean="0">
                <a:latin typeface="Comic Sans MS" pitchFamily="66" charset="0"/>
                <a:cs typeface="Carlito"/>
              </a:rPr>
              <a:t>Düzey </a:t>
            </a:r>
            <a:r>
              <a:rPr dirty="0">
                <a:latin typeface="Comic Sans MS" pitchFamily="66" charset="0"/>
                <a:cs typeface="Carlito"/>
              </a:rPr>
              <a:t>1 Faaliyet </a:t>
            </a:r>
            <a:r>
              <a:rPr>
                <a:latin typeface="Comic Sans MS" pitchFamily="66" charset="0"/>
                <a:cs typeface="Carlito"/>
              </a:rPr>
              <a:t>yürütülmesi </a:t>
            </a:r>
            <a:r>
              <a:rPr smtClean="0">
                <a:latin typeface="Comic Sans MS" pitchFamily="66" charset="0"/>
                <a:cs typeface="Carlito"/>
              </a:rPr>
              <a:t>zorunludur.</a:t>
            </a:r>
            <a:endParaRPr lang="tr-TR" dirty="0" smtClean="0">
              <a:latin typeface="Comic Sans MS" pitchFamily="66" charset="0"/>
              <a:cs typeface="Carlito"/>
            </a:endParaRPr>
          </a:p>
          <a:p>
            <a:pPr marL="12700">
              <a:lnSpc>
                <a:spcPct val="100000"/>
              </a:lnSpc>
              <a:spcBef>
                <a:spcPts val="915"/>
              </a:spcBef>
              <a:buFont typeface="Wingdings" pitchFamily="2" charset="2"/>
              <a:buChar char="ü"/>
              <a:tabLst>
                <a:tab pos="354965" algn="l"/>
              </a:tabLst>
            </a:pPr>
            <a:endParaRPr lang="tr-TR" dirty="0" smtClean="0">
              <a:latin typeface="Comic Sans MS" pitchFamily="66" charset="0"/>
              <a:cs typeface="Carlito"/>
            </a:endParaRPr>
          </a:p>
          <a:p>
            <a:pPr marL="12700">
              <a:lnSpc>
                <a:spcPct val="100000"/>
              </a:lnSpc>
              <a:spcBef>
                <a:spcPts val="915"/>
              </a:spcBef>
              <a:buFont typeface="Wingdings" pitchFamily="2" charset="2"/>
              <a:buChar char="ü"/>
              <a:tabLst>
                <a:tab pos="354965" algn="l"/>
              </a:tabLst>
            </a:pPr>
            <a:r>
              <a:rPr smtClean="0">
                <a:latin typeface="Comic Sans MS" pitchFamily="66" charset="0"/>
                <a:cs typeface="Carlito"/>
              </a:rPr>
              <a:t>Bazı </a:t>
            </a:r>
            <a:r>
              <a:rPr dirty="0">
                <a:latin typeface="Comic Sans MS" pitchFamily="66" charset="0"/>
                <a:cs typeface="Carlito"/>
              </a:rPr>
              <a:t>öğretmenlerin katıldığı Düzey 2 ve 3 Faaliyet yürütülmesi halinde bu faaliyetlere katılmayan öğretmenler için en  az bir adet Düzey 1 Faaliyet yürütülmesi zorunludur.</a:t>
            </a:r>
            <a:endParaRPr>
              <a:latin typeface="Comic Sans MS" pitchFamily="66" charset="0"/>
              <a:cs typeface="Carlit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7711" y="1956942"/>
            <a:ext cx="9624060" cy="289823"/>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1450" b="0" spc="235" dirty="0">
                <a:latin typeface="Arial"/>
                <a:cs typeface="Arial"/>
              </a:rPr>
              <a:t>	</a:t>
            </a:r>
            <a:r>
              <a:rPr sz="1800" b="0" dirty="0">
                <a:solidFill>
                  <a:srgbClr val="404040"/>
                </a:solidFill>
                <a:latin typeface="Times New Roman"/>
                <a:cs typeface="Times New Roman"/>
              </a:rPr>
              <a:t>Bakanlığımız 2021-2022 eğitim öğretim </a:t>
            </a:r>
            <a:r>
              <a:rPr sz="1800" b="0" spc="5" dirty="0">
                <a:solidFill>
                  <a:srgbClr val="404040"/>
                </a:solidFill>
                <a:latin typeface="Times New Roman"/>
                <a:cs typeface="Times New Roman"/>
              </a:rPr>
              <a:t>yılı </a:t>
            </a:r>
            <a:r>
              <a:rPr sz="1800" dirty="0">
                <a:solidFill>
                  <a:srgbClr val="404040"/>
                </a:solidFill>
                <a:latin typeface="Times New Roman"/>
                <a:cs typeface="Times New Roman"/>
              </a:rPr>
              <a:t>genel </a:t>
            </a:r>
            <a:r>
              <a:rPr sz="1800" spc="-5" dirty="0">
                <a:solidFill>
                  <a:srgbClr val="404040"/>
                </a:solidFill>
                <a:latin typeface="Times New Roman"/>
                <a:cs typeface="Times New Roman"/>
              </a:rPr>
              <a:t>hedefi psikolojik sağlamlık </a:t>
            </a:r>
            <a:r>
              <a:rPr sz="1800" b="0" dirty="0">
                <a:solidFill>
                  <a:srgbClr val="404040"/>
                </a:solidFill>
                <a:latin typeface="Times New Roman"/>
                <a:cs typeface="Times New Roman"/>
              </a:rPr>
              <a:t>olarak</a:t>
            </a:r>
            <a:r>
              <a:rPr sz="1800" b="0" spc="-5" dirty="0">
                <a:solidFill>
                  <a:srgbClr val="404040"/>
                </a:solidFill>
                <a:latin typeface="Times New Roman"/>
                <a:cs typeface="Times New Roman"/>
              </a:rPr>
              <a:t> </a:t>
            </a:r>
            <a:r>
              <a:rPr sz="1800" b="0" spc="-10" dirty="0">
                <a:solidFill>
                  <a:srgbClr val="404040"/>
                </a:solidFill>
                <a:latin typeface="Times New Roman"/>
                <a:cs typeface="Times New Roman"/>
              </a:rPr>
              <a:t>belirlenmiştir.</a:t>
            </a:r>
            <a:endParaRPr sz="1800">
              <a:latin typeface="Times New Roman"/>
              <a:cs typeface="Times New Roman"/>
            </a:endParaRPr>
          </a:p>
        </p:txBody>
      </p:sp>
      <p:sp>
        <p:nvSpPr>
          <p:cNvPr id="3" name="object 3"/>
          <p:cNvSpPr txBox="1"/>
          <p:nvPr/>
        </p:nvSpPr>
        <p:spPr>
          <a:xfrm>
            <a:off x="997711" y="2897992"/>
            <a:ext cx="10406380" cy="1259840"/>
          </a:xfrm>
          <a:prstGeom prst="rect">
            <a:avLst/>
          </a:prstGeom>
        </p:spPr>
        <p:txBody>
          <a:bodyPr vert="horz" wrap="square" lIns="0" tIns="12065" rIns="0" bIns="0" rtlCol="0">
            <a:spAutoFit/>
          </a:bodyPr>
          <a:lstStyle/>
          <a:p>
            <a:pPr marL="355600" marR="5080" indent="-342900" algn="just">
              <a:lnSpc>
                <a:spcPct val="150100"/>
              </a:lnSpc>
              <a:spcBef>
                <a:spcPts val="95"/>
              </a:spcBef>
            </a:pPr>
            <a:r>
              <a:rPr sz="1450" spc="235" dirty="0">
                <a:solidFill>
                  <a:srgbClr val="90C225"/>
                </a:solidFill>
                <a:latin typeface="Arial"/>
                <a:cs typeface="Arial"/>
              </a:rPr>
              <a:t> </a:t>
            </a:r>
            <a:r>
              <a:rPr sz="1800" dirty="0">
                <a:solidFill>
                  <a:srgbClr val="404040"/>
                </a:solidFill>
                <a:latin typeface="Times New Roman"/>
                <a:cs typeface="Times New Roman"/>
              </a:rPr>
              <a:t>İl </a:t>
            </a:r>
            <a:r>
              <a:rPr sz="1800" spc="-5" dirty="0">
                <a:solidFill>
                  <a:srgbClr val="404040"/>
                </a:solidFill>
                <a:latin typeface="Times New Roman"/>
                <a:cs typeface="Times New Roman"/>
              </a:rPr>
              <a:t>rehberlik </a:t>
            </a:r>
            <a:r>
              <a:rPr sz="1800" dirty="0">
                <a:solidFill>
                  <a:srgbClr val="404040"/>
                </a:solidFill>
                <a:latin typeface="Times New Roman"/>
                <a:cs typeface="Times New Roman"/>
              </a:rPr>
              <a:t>ve psikolojik </a:t>
            </a:r>
            <a:r>
              <a:rPr sz="1800" spc="-5" dirty="0">
                <a:solidFill>
                  <a:srgbClr val="404040"/>
                </a:solidFill>
                <a:latin typeface="Times New Roman"/>
                <a:cs typeface="Times New Roman"/>
              </a:rPr>
              <a:t>danışma hizmetleri </a:t>
            </a:r>
            <a:r>
              <a:rPr sz="1800" dirty="0">
                <a:solidFill>
                  <a:srgbClr val="404040"/>
                </a:solidFill>
                <a:latin typeface="Times New Roman"/>
                <a:cs typeface="Times New Roman"/>
              </a:rPr>
              <a:t>yürütme </a:t>
            </a:r>
            <a:r>
              <a:rPr sz="1800" spc="-5" dirty="0">
                <a:solidFill>
                  <a:srgbClr val="404040"/>
                </a:solidFill>
                <a:latin typeface="Times New Roman"/>
                <a:cs typeface="Times New Roman"/>
              </a:rPr>
              <a:t>komisyonları </a:t>
            </a:r>
            <a:r>
              <a:rPr sz="1800" b="1" spc="-5" dirty="0">
                <a:solidFill>
                  <a:srgbClr val="404040"/>
                </a:solidFill>
                <a:latin typeface="Times New Roman"/>
                <a:cs typeface="Times New Roman"/>
              </a:rPr>
              <a:t>bir </a:t>
            </a:r>
            <a:r>
              <a:rPr sz="1800" b="1" dirty="0">
                <a:solidFill>
                  <a:srgbClr val="404040"/>
                </a:solidFill>
                <a:latin typeface="Times New Roman"/>
                <a:cs typeface="Times New Roman"/>
              </a:rPr>
              <a:t>adet </a:t>
            </a:r>
            <a:r>
              <a:rPr sz="1800" b="1" spc="-10" dirty="0">
                <a:solidFill>
                  <a:srgbClr val="404040"/>
                </a:solidFill>
                <a:latin typeface="Times New Roman"/>
                <a:cs typeface="Times New Roman"/>
              </a:rPr>
              <a:t>yerel </a:t>
            </a:r>
            <a:r>
              <a:rPr sz="1800" b="1" spc="-5" dirty="0">
                <a:solidFill>
                  <a:srgbClr val="404040"/>
                </a:solidFill>
                <a:latin typeface="Times New Roman"/>
                <a:cs typeface="Times New Roman"/>
              </a:rPr>
              <a:t>hedef </a:t>
            </a:r>
            <a:r>
              <a:rPr sz="1800" spc="-40" dirty="0">
                <a:solidFill>
                  <a:srgbClr val="404040"/>
                </a:solidFill>
                <a:latin typeface="Times New Roman"/>
                <a:cs typeface="Times New Roman"/>
              </a:rPr>
              <a:t>belirleyerek  </a:t>
            </a:r>
            <a:r>
              <a:rPr sz="1800" b="1" spc="-5" dirty="0">
                <a:solidFill>
                  <a:srgbClr val="404040"/>
                </a:solidFill>
                <a:latin typeface="Times New Roman"/>
                <a:cs typeface="Times New Roman"/>
              </a:rPr>
              <a:t>06.09.2021-13.09.2021 tarihleri arasında </a:t>
            </a:r>
            <a:r>
              <a:rPr sz="1800" spc="-5" dirty="0">
                <a:solidFill>
                  <a:srgbClr val="404040"/>
                </a:solidFill>
                <a:latin typeface="Times New Roman"/>
                <a:cs typeface="Times New Roman"/>
              </a:rPr>
              <a:t>e-Rehberlik sistemine işleyecek ve eğitim </a:t>
            </a:r>
            <a:r>
              <a:rPr sz="1800" dirty="0">
                <a:solidFill>
                  <a:srgbClr val="404040"/>
                </a:solidFill>
                <a:latin typeface="Times New Roman"/>
                <a:cs typeface="Times New Roman"/>
              </a:rPr>
              <a:t>kurumlarına  </a:t>
            </a:r>
            <a:r>
              <a:rPr sz="1800" spc="-10" dirty="0">
                <a:solidFill>
                  <a:srgbClr val="404040"/>
                </a:solidFill>
                <a:latin typeface="Times New Roman"/>
                <a:cs typeface="Times New Roman"/>
              </a:rPr>
              <a:t>duyuracaktır.</a:t>
            </a:r>
            <a:endParaRPr sz="1800">
              <a:latin typeface="Times New Roman"/>
              <a:cs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47 Grup"/>
          <p:cNvGrpSpPr/>
          <p:nvPr/>
        </p:nvGrpSpPr>
        <p:grpSpPr>
          <a:xfrm>
            <a:off x="1371600" y="1752600"/>
            <a:ext cx="9024482" cy="3886200"/>
            <a:chOff x="1371600" y="1752600"/>
            <a:chExt cx="9024482" cy="3886200"/>
          </a:xfrm>
        </p:grpSpPr>
        <p:grpSp>
          <p:nvGrpSpPr>
            <p:cNvPr id="29" name="Grup 3"/>
            <p:cNvGrpSpPr/>
            <p:nvPr/>
          </p:nvGrpSpPr>
          <p:grpSpPr>
            <a:xfrm>
              <a:off x="1371600" y="1752600"/>
              <a:ext cx="9024482" cy="3078355"/>
              <a:chOff x="469946" y="4054304"/>
              <a:chExt cx="6190975" cy="2030044"/>
            </a:xfrm>
          </p:grpSpPr>
          <p:pic>
            <p:nvPicPr>
              <p:cNvPr id="30" name="Picture 2" descr="\\YILMAZ\Users\Public\özel eğitim dökümanlar\logo (1).png"/>
              <p:cNvPicPr>
                <a:picLocks noChangeAspect="1" noChangeArrowheads="1"/>
              </p:cNvPicPr>
              <p:nvPr/>
            </p:nvPicPr>
            <p:blipFill>
              <a:blip r:embed="rId2" cstate="print"/>
              <a:srcRect/>
              <a:stretch>
                <a:fillRect/>
              </a:stretch>
            </p:blipFill>
            <p:spPr bwMode="auto">
              <a:xfrm>
                <a:off x="5017847" y="4305557"/>
                <a:ext cx="1643074" cy="1643074"/>
              </a:xfrm>
              <a:prstGeom prst="rect">
                <a:avLst/>
              </a:prstGeom>
              <a:noFill/>
            </p:spPr>
          </p:pic>
          <p:grpSp>
            <p:nvGrpSpPr>
              <p:cNvPr id="31" name="28 Grup"/>
              <p:cNvGrpSpPr/>
              <p:nvPr/>
            </p:nvGrpSpPr>
            <p:grpSpPr>
              <a:xfrm>
                <a:off x="469946" y="4054304"/>
                <a:ext cx="4459244" cy="2030044"/>
                <a:chOff x="469946" y="4054304"/>
                <a:chExt cx="4459244" cy="2030044"/>
              </a:xfrm>
            </p:grpSpPr>
            <p:grpSp>
              <p:nvGrpSpPr>
                <p:cNvPr id="32" name="23 Grup"/>
                <p:cNvGrpSpPr/>
                <p:nvPr/>
              </p:nvGrpSpPr>
              <p:grpSpPr>
                <a:xfrm>
                  <a:off x="469946" y="4500570"/>
                  <a:ext cx="4459244" cy="1583778"/>
                  <a:chOff x="327070" y="285728"/>
                  <a:chExt cx="4459244" cy="1583778"/>
                </a:xfrm>
              </p:grpSpPr>
              <p:grpSp>
                <p:nvGrpSpPr>
                  <p:cNvPr id="36" name="14 Grup"/>
                  <p:cNvGrpSpPr/>
                  <p:nvPr/>
                </p:nvGrpSpPr>
                <p:grpSpPr>
                  <a:xfrm>
                    <a:off x="327070" y="285728"/>
                    <a:ext cx="4459244" cy="646331"/>
                    <a:chOff x="327070" y="285728"/>
                    <a:chExt cx="4459244" cy="646331"/>
                  </a:xfrm>
                </p:grpSpPr>
                <p:pic>
                  <p:nvPicPr>
                    <p:cNvPr id="43" name="Resim 10" descr="D:\Users\Hp\Desktop\google-haritalar-konum-ekleme-nasil-yapilir-1578491639.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070" y="428604"/>
                      <a:ext cx="530154" cy="324036"/>
                    </a:xfrm>
                    <a:prstGeom prst="rect">
                      <a:avLst/>
                    </a:prstGeom>
                    <a:noFill/>
                    <a:ln>
                      <a:noFill/>
                    </a:ln>
                  </p:spPr>
                </p:pic>
                <p:sp>
                  <p:nvSpPr>
                    <p:cNvPr id="44" name="Metin kutusu 11"/>
                    <p:cNvSpPr txBox="1"/>
                    <p:nvPr/>
                  </p:nvSpPr>
                  <p:spPr>
                    <a:xfrm>
                      <a:off x="853197" y="285728"/>
                      <a:ext cx="3933117" cy="646331"/>
                    </a:xfrm>
                    <a:prstGeom prst="rect">
                      <a:avLst/>
                    </a:prstGeom>
                    <a:noFill/>
                  </p:spPr>
                  <p:txBody>
                    <a:bodyPr wrap="square" rtlCol="0">
                      <a:spAutoFit/>
                    </a:bodyPr>
                    <a:lstStyle/>
                    <a:p>
                      <a:r>
                        <a:rPr lang="tr-TR" dirty="0" smtClean="0">
                          <a:solidFill>
                            <a:schemeClr val="bg2">
                              <a:lumMod val="25000"/>
                            </a:schemeClr>
                          </a:solidFill>
                          <a:latin typeface="Trebuchet MS" pitchFamily="34" charset="0"/>
                          <a:cs typeface="Calibri" pitchFamily="34" charset="0"/>
                        </a:rPr>
                        <a:t>Sümer </a:t>
                      </a:r>
                      <a:r>
                        <a:rPr lang="tr-TR" dirty="0" err="1" smtClean="0">
                          <a:solidFill>
                            <a:schemeClr val="bg2">
                              <a:lumMod val="25000"/>
                            </a:schemeClr>
                          </a:solidFill>
                          <a:latin typeface="Trebuchet MS" pitchFamily="34" charset="0"/>
                          <a:cs typeface="Calibri" pitchFamily="34" charset="0"/>
                        </a:rPr>
                        <a:t>Mh</a:t>
                      </a:r>
                      <a:r>
                        <a:rPr lang="tr-TR" dirty="0" smtClean="0">
                          <a:solidFill>
                            <a:schemeClr val="bg2">
                              <a:lumMod val="25000"/>
                            </a:schemeClr>
                          </a:solidFill>
                          <a:latin typeface="Trebuchet MS" pitchFamily="34" charset="0"/>
                          <a:cs typeface="Calibri" pitchFamily="34" charset="0"/>
                        </a:rPr>
                        <a:t>. Kurtuluş </a:t>
                      </a:r>
                      <a:r>
                        <a:rPr lang="tr-TR" dirty="0" err="1" smtClean="0">
                          <a:solidFill>
                            <a:schemeClr val="bg2">
                              <a:lumMod val="25000"/>
                            </a:schemeClr>
                          </a:solidFill>
                          <a:latin typeface="Trebuchet MS" pitchFamily="34" charset="0"/>
                          <a:cs typeface="Calibri" pitchFamily="34" charset="0"/>
                        </a:rPr>
                        <a:t>Cd</a:t>
                      </a:r>
                      <a:r>
                        <a:rPr lang="tr-TR" dirty="0" smtClean="0">
                          <a:solidFill>
                            <a:schemeClr val="bg2">
                              <a:lumMod val="25000"/>
                            </a:schemeClr>
                          </a:solidFill>
                          <a:latin typeface="Trebuchet MS" pitchFamily="34" charset="0"/>
                          <a:cs typeface="Calibri" pitchFamily="34" charset="0"/>
                        </a:rPr>
                        <a:t>. No48/2 İç Kapı No:C Merkez/AFYONKARAHİSAR</a:t>
                      </a:r>
                      <a:endParaRPr lang="tr-TR" dirty="0">
                        <a:solidFill>
                          <a:schemeClr val="bg2">
                            <a:lumMod val="25000"/>
                          </a:schemeClr>
                        </a:solidFill>
                        <a:latin typeface="Trebuchet MS" pitchFamily="34" charset="0"/>
                        <a:cs typeface="Calibri" pitchFamily="34" charset="0"/>
                      </a:endParaRPr>
                    </a:p>
                  </p:txBody>
                </p:sp>
              </p:grpSp>
              <p:grpSp>
                <p:nvGrpSpPr>
                  <p:cNvPr id="37" name="17 Grup"/>
                  <p:cNvGrpSpPr/>
                  <p:nvPr/>
                </p:nvGrpSpPr>
                <p:grpSpPr>
                  <a:xfrm>
                    <a:off x="387382" y="928670"/>
                    <a:ext cx="2184354" cy="432048"/>
                    <a:chOff x="285720" y="1428736"/>
                    <a:chExt cx="2184354" cy="432048"/>
                  </a:xfrm>
                </p:grpSpPr>
                <p:pic>
                  <p:nvPicPr>
                    <p:cNvPr id="41" name="Resim 8" descr="D:\Users\Hp\Desktop\pics-photos-instagram-logo-png-4.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5720" y="1428736"/>
                      <a:ext cx="450907" cy="432048"/>
                    </a:xfrm>
                    <a:prstGeom prst="rect">
                      <a:avLst/>
                    </a:prstGeom>
                    <a:noFill/>
                    <a:ln>
                      <a:noFill/>
                    </a:ln>
                  </p:spPr>
                </p:pic>
                <p:sp>
                  <p:nvSpPr>
                    <p:cNvPr id="42" name="Metin kutusu 3"/>
                    <p:cNvSpPr txBox="1"/>
                    <p:nvPr/>
                  </p:nvSpPr>
                  <p:spPr>
                    <a:xfrm>
                      <a:off x="776072" y="1440674"/>
                      <a:ext cx="1694002" cy="369332"/>
                    </a:xfrm>
                    <a:prstGeom prst="rect">
                      <a:avLst/>
                    </a:prstGeom>
                    <a:noFill/>
                  </p:spPr>
                  <p:txBody>
                    <a:bodyPr wrap="square" rtlCol="0">
                      <a:spAutoFit/>
                    </a:bodyPr>
                    <a:lstStyle/>
                    <a:p>
                      <a:r>
                        <a:rPr lang="tr-TR" dirty="0" err="1" smtClean="0">
                          <a:solidFill>
                            <a:schemeClr val="bg2">
                              <a:lumMod val="25000"/>
                            </a:schemeClr>
                          </a:solidFill>
                          <a:latin typeface="Trebuchet MS" pitchFamily="34" charset="0"/>
                        </a:rPr>
                        <a:t>afyonram</a:t>
                      </a:r>
                      <a:endParaRPr lang="tr-TR" dirty="0">
                        <a:solidFill>
                          <a:schemeClr val="bg2">
                            <a:lumMod val="25000"/>
                          </a:schemeClr>
                        </a:solidFill>
                        <a:latin typeface="Trebuchet MS" pitchFamily="34" charset="0"/>
                      </a:endParaRPr>
                    </a:p>
                  </p:txBody>
                </p:sp>
              </p:grpSp>
              <p:grpSp>
                <p:nvGrpSpPr>
                  <p:cNvPr id="38" name="20 Grup"/>
                  <p:cNvGrpSpPr/>
                  <p:nvPr/>
                </p:nvGrpSpPr>
                <p:grpSpPr>
                  <a:xfrm>
                    <a:off x="428596" y="1500174"/>
                    <a:ext cx="2357454" cy="369332"/>
                    <a:chOff x="567942" y="1558182"/>
                    <a:chExt cx="2357454" cy="369332"/>
                  </a:xfrm>
                </p:grpSpPr>
                <p:pic>
                  <p:nvPicPr>
                    <p:cNvPr id="39" name="Resim 12" descr="D:\Users\Hp\Desktop\social-media-computer-icons-tulane-university-facebook-drawing-vector-twitter-thumbnail.jpg"/>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67942" y="1589556"/>
                      <a:ext cx="369290" cy="337958"/>
                    </a:xfrm>
                    <a:prstGeom prst="rect">
                      <a:avLst/>
                    </a:prstGeom>
                    <a:noFill/>
                    <a:ln>
                      <a:noFill/>
                    </a:ln>
                  </p:spPr>
                </p:pic>
                <p:sp>
                  <p:nvSpPr>
                    <p:cNvPr id="40" name="Metin kutusu 13"/>
                    <p:cNvSpPr txBox="1"/>
                    <p:nvPr/>
                  </p:nvSpPr>
                  <p:spPr>
                    <a:xfrm>
                      <a:off x="983594" y="1558182"/>
                      <a:ext cx="1941802" cy="369332"/>
                    </a:xfrm>
                    <a:prstGeom prst="rect">
                      <a:avLst/>
                    </a:prstGeom>
                    <a:noFill/>
                  </p:spPr>
                  <p:txBody>
                    <a:bodyPr wrap="square" rtlCol="0">
                      <a:spAutoFit/>
                    </a:bodyPr>
                    <a:lstStyle/>
                    <a:p>
                      <a:r>
                        <a:rPr lang="tr-TR" dirty="0" smtClean="0">
                          <a:solidFill>
                            <a:schemeClr val="bg2">
                              <a:lumMod val="25000"/>
                            </a:schemeClr>
                          </a:solidFill>
                          <a:latin typeface="Trebuchet MS" pitchFamily="34" charset="0"/>
                        </a:rPr>
                        <a:t>@Afyon_RAM</a:t>
                      </a:r>
                      <a:endParaRPr lang="tr-TR" dirty="0">
                        <a:solidFill>
                          <a:schemeClr val="bg2">
                            <a:lumMod val="25000"/>
                          </a:schemeClr>
                        </a:solidFill>
                        <a:latin typeface="Trebuchet MS" pitchFamily="34" charset="0"/>
                      </a:endParaRPr>
                    </a:p>
                  </p:txBody>
                </p:sp>
              </p:grpSp>
            </p:grpSp>
            <p:grpSp>
              <p:nvGrpSpPr>
                <p:cNvPr id="33" name="27 Grup"/>
                <p:cNvGrpSpPr/>
                <p:nvPr/>
              </p:nvGrpSpPr>
              <p:grpSpPr>
                <a:xfrm>
                  <a:off x="571472" y="4054304"/>
                  <a:ext cx="2990962" cy="374828"/>
                  <a:chOff x="529577" y="3995008"/>
                  <a:chExt cx="2990962" cy="374828"/>
                </a:xfrm>
              </p:grpSpPr>
              <p:pic>
                <p:nvPicPr>
                  <p:cNvPr id="34" name="Picture 8" descr="D:\Users\Hp\Desktop\unname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29577" y="3995008"/>
                    <a:ext cx="370500" cy="346621"/>
                  </a:xfrm>
                  <a:prstGeom prst="rect">
                    <a:avLst/>
                  </a:prstGeom>
                  <a:noFill/>
                  <a:extLst>
                    <a:ext uri="{909E8E84-426E-40DD-AFC4-6F175D3DCCD1}">
                      <a14:hiddenFill xmlns="" xmlns:a14="http://schemas.microsoft.com/office/drawing/2010/main">
                        <a:solidFill>
                          <a:srgbClr val="FFFFFF"/>
                        </a:solidFill>
                      </a14:hiddenFill>
                    </a:ext>
                  </a:extLst>
                </p:spPr>
              </p:pic>
              <p:sp>
                <p:nvSpPr>
                  <p:cNvPr id="35" name="Metin kutusu 17"/>
                  <p:cNvSpPr txBox="1"/>
                  <p:nvPr/>
                </p:nvSpPr>
                <p:spPr>
                  <a:xfrm>
                    <a:off x="928662" y="4000504"/>
                    <a:ext cx="2591877" cy="369332"/>
                  </a:xfrm>
                  <a:prstGeom prst="rect">
                    <a:avLst/>
                  </a:prstGeom>
                  <a:noFill/>
                </p:spPr>
                <p:txBody>
                  <a:bodyPr wrap="square" rtlCol="0">
                    <a:spAutoFit/>
                  </a:bodyPr>
                  <a:lstStyle/>
                  <a:p>
                    <a:r>
                      <a:rPr lang="tr-TR" dirty="0" smtClean="0">
                        <a:solidFill>
                          <a:schemeClr val="bg2">
                            <a:lumMod val="25000"/>
                          </a:schemeClr>
                        </a:solidFill>
                        <a:latin typeface="Trebuchet MS" pitchFamily="34" charset="0"/>
                      </a:rPr>
                      <a:t>0272 214 45 56</a:t>
                    </a:r>
                    <a:endParaRPr lang="tr-TR" dirty="0">
                      <a:solidFill>
                        <a:schemeClr val="bg2">
                          <a:lumMod val="25000"/>
                        </a:schemeClr>
                      </a:solidFill>
                      <a:latin typeface="Trebuchet MS" pitchFamily="34" charset="0"/>
                    </a:endParaRPr>
                  </a:p>
                </p:txBody>
              </p:sp>
            </p:grpSp>
          </p:grpSp>
        </p:grpSp>
        <p:sp>
          <p:nvSpPr>
            <p:cNvPr id="45" name="44 Dikdörtgen"/>
            <p:cNvSpPr/>
            <p:nvPr/>
          </p:nvSpPr>
          <p:spPr>
            <a:xfrm>
              <a:off x="2181509" y="5181600"/>
              <a:ext cx="3347263" cy="369332"/>
            </a:xfrm>
            <a:prstGeom prst="rect">
              <a:avLst/>
            </a:prstGeom>
          </p:spPr>
          <p:txBody>
            <a:bodyPr wrap="none">
              <a:spAutoFit/>
            </a:bodyPr>
            <a:lstStyle/>
            <a:p>
              <a:r>
                <a:rPr lang="tr-TR" b="1" dirty="0" smtClean="0">
                  <a:solidFill>
                    <a:schemeClr val="accent1">
                      <a:lumMod val="50000"/>
                    </a:schemeClr>
                  </a:solidFill>
                </a:rPr>
                <a:t>https://afyonram.meb.k12.tr/</a:t>
              </a:r>
              <a:endParaRPr lang="tr-TR" b="1" dirty="0">
                <a:solidFill>
                  <a:schemeClr val="accent1">
                    <a:lumMod val="50000"/>
                  </a:schemeClr>
                </a:solidFill>
              </a:endParaRPr>
            </a:p>
          </p:txBody>
        </p:sp>
        <p:pic>
          <p:nvPicPr>
            <p:cNvPr id="47" name="46 Resim" descr="indir.png"/>
            <p:cNvPicPr>
              <a:picLocks noChangeAspect="1"/>
            </p:cNvPicPr>
            <p:nvPr/>
          </p:nvPicPr>
          <p:blipFill>
            <a:blip r:embed="rId7"/>
            <a:stretch>
              <a:fillRect/>
            </a:stretch>
          </p:blipFill>
          <p:spPr>
            <a:xfrm>
              <a:off x="1524000" y="5105400"/>
              <a:ext cx="533400" cy="5334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0443" y="1589913"/>
            <a:ext cx="10235565" cy="1674817"/>
          </a:xfrm>
          <a:prstGeom prst="rect">
            <a:avLst/>
          </a:prstGeom>
        </p:spPr>
        <p:txBody>
          <a:bodyPr vert="horz" wrap="square" lIns="0" tIns="12700" rIns="0" bIns="0" rtlCol="0">
            <a:spAutoFit/>
          </a:bodyPr>
          <a:lstStyle/>
          <a:p>
            <a:pPr marL="354965" marR="5080" indent="-342900" algn="just">
              <a:lnSpc>
                <a:spcPct val="150000"/>
              </a:lnSpc>
              <a:spcBef>
                <a:spcPts val="100"/>
              </a:spcBef>
            </a:pPr>
            <a:r>
              <a:rPr sz="1450" b="0" spc="235" dirty="0">
                <a:latin typeface="Arial"/>
                <a:cs typeface="Arial"/>
              </a:rPr>
              <a:t> </a:t>
            </a:r>
            <a:r>
              <a:rPr sz="1800" b="0" dirty="0">
                <a:solidFill>
                  <a:srgbClr val="404040"/>
                </a:solidFill>
                <a:latin typeface="Times New Roman"/>
                <a:cs typeface="Times New Roman"/>
              </a:rPr>
              <a:t>Rehber </a:t>
            </a:r>
            <a:r>
              <a:rPr sz="1800" b="0" spc="-5" dirty="0">
                <a:solidFill>
                  <a:srgbClr val="404040"/>
                </a:solidFill>
                <a:latin typeface="Times New Roman"/>
                <a:cs typeface="Times New Roman"/>
              </a:rPr>
              <a:t>öğretmen/psikolojik danışmanı </a:t>
            </a:r>
            <a:r>
              <a:rPr sz="1800" b="0" dirty="0">
                <a:solidFill>
                  <a:srgbClr val="404040"/>
                </a:solidFill>
                <a:latin typeface="Times New Roman"/>
                <a:cs typeface="Times New Roman"/>
              </a:rPr>
              <a:t>bulunan eğitim </a:t>
            </a:r>
            <a:r>
              <a:rPr sz="1800" b="0" spc="-5" dirty="0">
                <a:solidFill>
                  <a:srgbClr val="404040"/>
                </a:solidFill>
                <a:latin typeface="Times New Roman"/>
                <a:cs typeface="Times New Roman"/>
              </a:rPr>
              <a:t>kurumları </a:t>
            </a:r>
            <a:r>
              <a:rPr sz="1800" spc="-5" dirty="0">
                <a:solidFill>
                  <a:srgbClr val="404040"/>
                </a:solidFill>
                <a:latin typeface="Times New Roman"/>
                <a:cs typeface="Times New Roman"/>
              </a:rPr>
              <a:t>iki </a:t>
            </a:r>
            <a:r>
              <a:rPr sz="1800" dirty="0">
                <a:solidFill>
                  <a:srgbClr val="404040"/>
                </a:solidFill>
                <a:latin typeface="Times New Roman"/>
                <a:cs typeface="Times New Roman"/>
              </a:rPr>
              <a:t>adet </a:t>
            </a:r>
            <a:r>
              <a:rPr sz="1800" spc="-5" dirty="0">
                <a:solidFill>
                  <a:srgbClr val="404040"/>
                </a:solidFill>
                <a:latin typeface="Times New Roman"/>
                <a:cs typeface="Times New Roman"/>
              </a:rPr>
              <a:t>özel hedef </a:t>
            </a:r>
            <a:r>
              <a:rPr sz="1800" b="0" spc="-5" dirty="0">
                <a:solidFill>
                  <a:srgbClr val="404040"/>
                </a:solidFill>
                <a:latin typeface="Times New Roman"/>
                <a:cs typeface="Times New Roman"/>
              </a:rPr>
              <a:t>belirleyecek </a:t>
            </a:r>
            <a:r>
              <a:rPr sz="1800" b="0" dirty="0">
                <a:solidFill>
                  <a:srgbClr val="404040"/>
                </a:solidFill>
                <a:latin typeface="Times New Roman"/>
                <a:cs typeface="Times New Roman"/>
              </a:rPr>
              <a:t>ve </a:t>
            </a:r>
            <a:r>
              <a:rPr sz="1800" spc="-190" dirty="0">
                <a:solidFill>
                  <a:srgbClr val="404040"/>
                </a:solidFill>
                <a:latin typeface="Times New Roman"/>
                <a:cs typeface="Times New Roman"/>
              </a:rPr>
              <a:t>14  </a:t>
            </a:r>
            <a:r>
              <a:rPr sz="1800" dirty="0">
                <a:solidFill>
                  <a:srgbClr val="404040"/>
                </a:solidFill>
                <a:latin typeface="Times New Roman"/>
                <a:cs typeface="Times New Roman"/>
              </a:rPr>
              <a:t>Eylül 2021 </a:t>
            </a:r>
            <a:r>
              <a:rPr sz="1800" spc="-5" dirty="0">
                <a:solidFill>
                  <a:srgbClr val="404040"/>
                </a:solidFill>
                <a:latin typeface="Times New Roman"/>
                <a:cs typeface="Times New Roman"/>
              </a:rPr>
              <a:t>Salı gününden itibaren </a:t>
            </a:r>
            <a:r>
              <a:rPr sz="1800" b="0" spc="-5" dirty="0">
                <a:solidFill>
                  <a:srgbClr val="404040"/>
                </a:solidFill>
                <a:latin typeface="Times New Roman"/>
                <a:cs typeface="Times New Roman"/>
              </a:rPr>
              <a:t>sisteme giriş </a:t>
            </a:r>
            <a:r>
              <a:rPr sz="1800" b="0" spc="-10" dirty="0">
                <a:solidFill>
                  <a:srgbClr val="404040"/>
                </a:solidFill>
                <a:latin typeface="Times New Roman"/>
                <a:cs typeface="Times New Roman"/>
              </a:rPr>
              <a:t>yapabilecektir. </a:t>
            </a:r>
            <a:r>
              <a:rPr sz="1800" b="0" dirty="0">
                <a:solidFill>
                  <a:srgbClr val="404040"/>
                </a:solidFill>
                <a:latin typeface="Times New Roman"/>
                <a:cs typeface="Times New Roman"/>
              </a:rPr>
              <a:t>Eğitim </a:t>
            </a:r>
            <a:r>
              <a:rPr sz="1800" b="0" spc="-5" dirty="0">
                <a:solidFill>
                  <a:srgbClr val="404040"/>
                </a:solidFill>
                <a:latin typeface="Times New Roman"/>
                <a:cs typeface="Times New Roman"/>
              </a:rPr>
              <a:t>kurumları tarafından hazırlanan  </a:t>
            </a:r>
            <a:r>
              <a:rPr sz="1800" b="0" dirty="0">
                <a:solidFill>
                  <a:srgbClr val="404040"/>
                </a:solidFill>
                <a:latin typeface="Times New Roman"/>
                <a:cs typeface="Times New Roman"/>
              </a:rPr>
              <a:t>okul </a:t>
            </a:r>
            <a:r>
              <a:rPr sz="1800" spc="-5" dirty="0">
                <a:solidFill>
                  <a:srgbClr val="404040"/>
                </a:solidFill>
                <a:latin typeface="Times New Roman"/>
                <a:cs typeface="Times New Roman"/>
              </a:rPr>
              <a:t>rehberlik </a:t>
            </a:r>
            <a:r>
              <a:rPr sz="1800" dirty="0">
                <a:solidFill>
                  <a:srgbClr val="404040"/>
                </a:solidFill>
                <a:latin typeface="Times New Roman"/>
                <a:cs typeface="Times New Roman"/>
              </a:rPr>
              <a:t>ve </a:t>
            </a:r>
            <a:r>
              <a:rPr sz="1800" spc="-5" dirty="0">
                <a:solidFill>
                  <a:srgbClr val="404040"/>
                </a:solidFill>
                <a:latin typeface="Times New Roman"/>
                <a:cs typeface="Times New Roman"/>
              </a:rPr>
              <a:t>psikolojik danışma </a:t>
            </a:r>
            <a:r>
              <a:rPr sz="1800" spc="-10" dirty="0">
                <a:solidFill>
                  <a:srgbClr val="404040"/>
                </a:solidFill>
                <a:latin typeface="Times New Roman"/>
                <a:cs typeface="Times New Roman"/>
              </a:rPr>
              <a:t>programı </a:t>
            </a:r>
            <a:r>
              <a:rPr sz="1800" spc="-5" dirty="0">
                <a:solidFill>
                  <a:srgbClr val="404040"/>
                </a:solidFill>
                <a:latin typeface="Times New Roman"/>
                <a:cs typeface="Times New Roman"/>
              </a:rPr>
              <a:t>en geç </a:t>
            </a:r>
            <a:r>
              <a:rPr sz="1800" dirty="0">
                <a:solidFill>
                  <a:srgbClr val="404040"/>
                </a:solidFill>
                <a:latin typeface="Times New Roman"/>
                <a:cs typeface="Times New Roman"/>
              </a:rPr>
              <a:t>8 </a:t>
            </a:r>
            <a:r>
              <a:rPr sz="1800" spc="-5" dirty="0">
                <a:solidFill>
                  <a:srgbClr val="404040"/>
                </a:solidFill>
                <a:latin typeface="Times New Roman"/>
                <a:cs typeface="Times New Roman"/>
              </a:rPr>
              <a:t>Ekim </a:t>
            </a:r>
            <a:r>
              <a:rPr sz="1800" dirty="0">
                <a:solidFill>
                  <a:srgbClr val="404040"/>
                </a:solidFill>
                <a:latin typeface="Times New Roman"/>
                <a:cs typeface="Times New Roman"/>
              </a:rPr>
              <a:t>2021 </a:t>
            </a:r>
            <a:r>
              <a:rPr sz="1800" spc="-5" dirty="0">
                <a:solidFill>
                  <a:srgbClr val="404040"/>
                </a:solidFill>
                <a:latin typeface="Times New Roman"/>
                <a:cs typeface="Times New Roman"/>
              </a:rPr>
              <a:t>Cuma Gününe kadar okul  müdürlükleri </a:t>
            </a:r>
            <a:r>
              <a:rPr sz="1800" dirty="0">
                <a:solidFill>
                  <a:srgbClr val="404040"/>
                </a:solidFill>
                <a:latin typeface="Times New Roman"/>
                <a:cs typeface="Times New Roman"/>
              </a:rPr>
              <a:t>tarafından</a:t>
            </a:r>
            <a:r>
              <a:rPr sz="1800" spc="-5" dirty="0">
                <a:solidFill>
                  <a:srgbClr val="404040"/>
                </a:solidFill>
                <a:latin typeface="Times New Roman"/>
                <a:cs typeface="Times New Roman"/>
              </a:rPr>
              <a:t> </a:t>
            </a:r>
            <a:r>
              <a:rPr sz="1800" spc="-15" dirty="0">
                <a:solidFill>
                  <a:srgbClr val="404040"/>
                </a:solidFill>
                <a:latin typeface="Times New Roman"/>
                <a:cs typeface="Times New Roman"/>
              </a:rPr>
              <a:t>onaylanacaktır.</a:t>
            </a:r>
            <a:endParaRPr sz="1800">
              <a:latin typeface="Times New Roman"/>
              <a:cs typeface="Times New Roman"/>
            </a:endParaRPr>
          </a:p>
        </p:txBody>
      </p:sp>
      <p:sp>
        <p:nvSpPr>
          <p:cNvPr id="3" name="object 3"/>
          <p:cNvSpPr txBox="1"/>
          <p:nvPr/>
        </p:nvSpPr>
        <p:spPr>
          <a:xfrm>
            <a:off x="1050443" y="3901948"/>
            <a:ext cx="10235565" cy="843821"/>
          </a:xfrm>
          <a:prstGeom prst="rect">
            <a:avLst/>
          </a:prstGeom>
        </p:spPr>
        <p:txBody>
          <a:bodyPr vert="horz" wrap="square" lIns="0" tIns="12700" rIns="0" bIns="0" rtlCol="0">
            <a:spAutoFit/>
          </a:bodyPr>
          <a:lstStyle/>
          <a:p>
            <a:pPr marL="354965" marR="5080" indent="-342900">
              <a:lnSpc>
                <a:spcPct val="150100"/>
              </a:lnSpc>
              <a:spcBef>
                <a:spcPts val="100"/>
              </a:spcBef>
              <a:tabLst>
                <a:tab pos="354965" algn="l"/>
              </a:tabLst>
            </a:pPr>
            <a:r>
              <a:rPr sz="1450" spc="235" dirty="0">
                <a:solidFill>
                  <a:srgbClr val="90C225"/>
                </a:solidFill>
                <a:latin typeface="Arial"/>
                <a:cs typeface="Arial"/>
              </a:rPr>
              <a:t>	</a:t>
            </a:r>
            <a:r>
              <a:rPr sz="1800" spc="-5" dirty="0">
                <a:solidFill>
                  <a:srgbClr val="404040"/>
                </a:solidFill>
                <a:latin typeface="Times New Roman"/>
                <a:cs typeface="Times New Roman"/>
              </a:rPr>
              <a:t>Özel hedeflerin belirlenmesinde </a:t>
            </a:r>
            <a:r>
              <a:rPr sz="1800" dirty="0">
                <a:solidFill>
                  <a:srgbClr val="404040"/>
                </a:solidFill>
                <a:latin typeface="Times New Roman"/>
                <a:cs typeface="Times New Roman"/>
              </a:rPr>
              <a:t>yüz yüze </a:t>
            </a:r>
            <a:r>
              <a:rPr sz="1800" spc="-5" dirty="0">
                <a:solidFill>
                  <a:srgbClr val="404040"/>
                </a:solidFill>
                <a:latin typeface="Times New Roman"/>
                <a:cs typeface="Times New Roman"/>
              </a:rPr>
              <a:t>eğitimden </a:t>
            </a:r>
            <a:r>
              <a:rPr sz="1800" dirty="0">
                <a:solidFill>
                  <a:srgbClr val="404040"/>
                </a:solidFill>
                <a:latin typeface="Times New Roman"/>
                <a:cs typeface="Times New Roman"/>
              </a:rPr>
              <a:t>uzak </a:t>
            </a:r>
            <a:r>
              <a:rPr sz="1800" spc="-5" dirty="0">
                <a:solidFill>
                  <a:srgbClr val="404040"/>
                </a:solidFill>
                <a:latin typeface="Times New Roman"/>
                <a:cs typeface="Times New Roman"/>
              </a:rPr>
              <a:t>kalınan süreç içerisinde öğrencilerin akademik  </a:t>
            </a:r>
            <a:r>
              <a:rPr sz="1800" dirty="0">
                <a:solidFill>
                  <a:srgbClr val="404040"/>
                </a:solidFill>
                <a:latin typeface="Times New Roman"/>
                <a:cs typeface="Times New Roman"/>
              </a:rPr>
              <a:t>ve sosyal duygusal gelişim alanlarında ortaya çıkan ihtiyaçları da göz önünde</a:t>
            </a:r>
            <a:r>
              <a:rPr sz="1800" spc="-140" dirty="0">
                <a:solidFill>
                  <a:srgbClr val="404040"/>
                </a:solidFill>
                <a:latin typeface="Times New Roman"/>
                <a:cs typeface="Times New Roman"/>
              </a:rPr>
              <a:t> </a:t>
            </a:r>
            <a:r>
              <a:rPr sz="1800" spc="-5" dirty="0">
                <a:solidFill>
                  <a:srgbClr val="404040"/>
                </a:solidFill>
                <a:latin typeface="Times New Roman"/>
                <a:cs typeface="Times New Roman"/>
              </a:rPr>
              <a:t>bulundurulacaktır.</a:t>
            </a:r>
            <a:endParaRPr sz="180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69061" y="1328166"/>
            <a:ext cx="9805671" cy="1259840"/>
          </a:xfrm>
          <a:prstGeom prst="rect">
            <a:avLst/>
          </a:prstGeom>
        </p:spPr>
        <p:txBody>
          <a:bodyPr vert="horz" wrap="square" lIns="0" tIns="12700" rIns="0" bIns="0" rtlCol="0">
            <a:spAutoFit/>
          </a:bodyPr>
          <a:lstStyle/>
          <a:p>
            <a:pPr marL="354965" marR="5080" indent="-342900" algn="just">
              <a:lnSpc>
                <a:spcPct val="150000"/>
              </a:lnSpc>
              <a:spcBef>
                <a:spcPts val="100"/>
              </a:spcBef>
            </a:pPr>
            <a:r>
              <a:rPr sz="1450" b="0" spc="235" dirty="0">
                <a:latin typeface="Arial"/>
                <a:cs typeface="Arial"/>
              </a:rPr>
              <a:t> </a:t>
            </a:r>
            <a:r>
              <a:rPr sz="1800" b="0" dirty="0">
                <a:solidFill>
                  <a:srgbClr val="404040"/>
                </a:solidFill>
                <a:latin typeface="Times New Roman"/>
                <a:cs typeface="Times New Roman"/>
              </a:rPr>
              <a:t>Belirlenen </a:t>
            </a:r>
            <a:r>
              <a:rPr sz="1800" b="0" spc="-5" dirty="0">
                <a:solidFill>
                  <a:srgbClr val="404040"/>
                </a:solidFill>
                <a:latin typeface="Times New Roman"/>
                <a:cs typeface="Times New Roman"/>
              </a:rPr>
              <a:t>hedeflerin sınıf rehberlik programı kazanımları içerisinde </a:t>
            </a:r>
            <a:r>
              <a:rPr sz="1800" b="0" spc="5" dirty="0">
                <a:solidFill>
                  <a:srgbClr val="404040"/>
                </a:solidFill>
                <a:latin typeface="Times New Roman"/>
                <a:cs typeface="Times New Roman"/>
              </a:rPr>
              <a:t>yer </a:t>
            </a:r>
            <a:r>
              <a:rPr sz="1800" b="0" spc="-5" dirty="0">
                <a:solidFill>
                  <a:srgbClr val="404040"/>
                </a:solidFill>
                <a:latin typeface="Times New Roman"/>
                <a:cs typeface="Times New Roman"/>
              </a:rPr>
              <a:t>alması </a:t>
            </a:r>
            <a:r>
              <a:rPr sz="1800" b="0" dirty="0">
                <a:solidFill>
                  <a:srgbClr val="404040"/>
                </a:solidFill>
                <a:latin typeface="Times New Roman"/>
                <a:cs typeface="Times New Roman"/>
              </a:rPr>
              <a:t>halinde </a:t>
            </a:r>
            <a:r>
              <a:rPr sz="1800" b="0" spc="-65" dirty="0">
                <a:solidFill>
                  <a:srgbClr val="404040"/>
                </a:solidFill>
                <a:latin typeface="Times New Roman"/>
                <a:cs typeface="Times New Roman"/>
              </a:rPr>
              <a:t>rehber  </a:t>
            </a:r>
            <a:r>
              <a:rPr sz="1800" b="0" dirty="0">
                <a:solidFill>
                  <a:srgbClr val="404040"/>
                </a:solidFill>
                <a:latin typeface="Times New Roman"/>
                <a:cs typeface="Times New Roman"/>
              </a:rPr>
              <a:t>öğretmen/psikolojik </a:t>
            </a:r>
            <a:r>
              <a:rPr sz="1800" b="0" spc="-5" dirty="0">
                <a:solidFill>
                  <a:srgbClr val="404040"/>
                </a:solidFill>
                <a:latin typeface="Times New Roman"/>
                <a:cs typeface="Times New Roman"/>
              </a:rPr>
              <a:t>danışmanın uygulayacağı etkinlikler </a:t>
            </a:r>
            <a:r>
              <a:rPr sz="1800" b="0" dirty="0">
                <a:solidFill>
                  <a:srgbClr val="404040"/>
                </a:solidFill>
                <a:latin typeface="Times New Roman"/>
                <a:cs typeface="Times New Roman"/>
              </a:rPr>
              <a:t>hedef </a:t>
            </a:r>
            <a:r>
              <a:rPr sz="1800" b="0" spc="-5" dirty="0">
                <a:solidFill>
                  <a:srgbClr val="404040"/>
                </a:solidFill>
                <a:latin typeface="Times New Roman"/>
                <a:cs typeface="Times New Roman"/>
              </a:rPr>
              <a:t>çalışmaları kapsamında  değerlendirilebilecektir.</a:t>
            </a:r>
            <a:endParaRPr sz="1800">
              <a:latin typeface="Times New Roman"/>
              <a:cs typeface="Times New Roman"/>
            </a:endParaRPr>
          </a:p>
        </p:txBody>
      </p:sp>
      <p:sp>
        <p:nvSpPr>
          <p:cNvPr id="3" name="object 3"/>
          <p:cNvSpPr txBox="1"/>
          <p:nvPr/>
        </p:nvSpPr>
        <p:spPr>
          <a:xfrm>
            <a:off x="969061" y="3227811"/>
            <a:ext cx="9806940" cy="1258678"/>
          </a:xfrm>
          <a:prstGeom prst="rect">
            <a:avLst/>
          </a:prstGeom>
        </p:spPr>
        <p:txBody>
          <a:bodyPr vert="horz" wrap="square" lIns="0" tIns="12065" rIns="0" bIns="0" rtlCol="0">
            <a:spAutoFit/>
          </a:bodyPr>
          <a:lstStyle/>
          <a:p>
            <a:pPr marL="354965" marR="5080" indent="-342900" algn="just">
              <a:lnSpc>
                <a:spcPct val="150000"/>
              </a:lnSpc>
              <a:spcBef>
                <a:spcPts val="95"/>
              </a:spcBef>
            </a:pPr>
            <a:r>
              <a:rPr sz="1450" spc="235" dirty="0">
                <a:solidFill>
                  <a:srgbClr val="90C225"/>
                </a:solidFill>
                <a:latin typeface="Arial"/>
                <a:cs typeface="Arial"/>
              </a:rPr>
              <a:t> </a:t>
            </a:r>
            <a:r>
              <a:rPr sz="1800" dirty="0">
                <a:solidFill>
                  <a:srgbClr val="404040"/>
                </a:solidFill>
                <a:latin typeface="Times New Roman"/>
                <a:cs typeface="Times New Roman"/>
              </a:rPr>
              <a:t>Rehberlik ve </a:t>
            </a:r>
            <a:r>
              <a:rPr sz="1800" spc="-5" dirty="0">
                <a:solidFill>
                  <a:srgbClr val="404040"/>
                </a:solidFill>
                <a:latin typeface="Times New Roman"/>
                <a:cs typeface="Times New Roman"/>
              </a:rPr>
              <a:t>araştırma merkezleri eğitim kurumlarına ait okul rehberlik </a:t>
            </a:r>
            <a:r>
              <a:rPr sz="1800" dirty="0">
                <a:solidFill>
                  <a:srgbClr val="404040"/>
                </a:solidFill>
                <a:latin typeface="Times New Roman"/>
                <a:cs typeface="Times New Roman"/>
              </a:rPr>
              <a:t>ve psikolojik </a:t>
            </a:r>
            <a:r>
              <a:rPr sz="1800" spc="-65" dirty="0">
                <a:solidFill>
                  <a:srgbClr val="404040"/>
                </a:solidFill>
                <a:latin typeface="Times New Roman"/>
                <a:cs typeface="Times New Roman"/>
              </a:rPr>
              <a:t>danışma  </a:t>
            </a:r>
            <a:r>
              <a:rPr sz="1800" spc="-5" dirty="0">
                <a:solidFill>
                  <a:srgbClr val="404040"/>
                </a:solidFill>
                <a:latin typeface="Times New Roman"/>
                <a:cs typeface="Times New Roman"/>
              </a:rPr>
              <a:t>programlarındaki hedef çalışmalarının </a:t>
            </a:r>
            <a:r>
              <a:rPr sz="1800" dirty="0">
                <a:solidFill>
                  <a:srgbClr val="404040"/>
                </a:solidFill>
                <a:latin typeface="Times New Roman"/>
                <a:cs typeface="Times New Roman"/>
              </a:rPr>
              <a:t>iş akış çizelgesine </a:t>
            </a:r>
            <a:r>
              <a:rPr sz="1800" spc="-5" dirty="0">
                <a:solidFill>
                  <a:srgbClr val="404040"/>
                </a:solidFill>
                <a:latin typeface="Times New Roman"/>
                <a:cs typeface="Times New Roman"/>
              </a:rPr>
              <a:t>uygunluğunu </a:t>
            </a:r>
            <a:r>
              <a:rPr sz="1800" dirty="0">
                <a:solidFill>
                  <a:srgbClr val="404040"/>
                </a:solidFill>
                <a:latin typeface="Times New Roman"/>
                <a:cs typeface="Times New Roman"/>
              </a:rPr>
              <a:t>değerlendirerek eğitim  </a:t>
            </a:r>
            <a:r>
              <a:rPr sz="1800" spc="-5" dirty="0">
                <a:solidFill>
                  <a:srgbClr val="404040"/>
                </a:solidFill>
                <a:latin typeface="Times New Roman"/>
                <a:cs typeface="Times New Roman"/>
              </a:rPr>
              <a:t>kurumlarına </a:t>
            </a:r>
            <a:r>
              <a:rPr sz="1800" dirty="0">
                <a:solidFill>
                  <a:srgbClr val="404040"/>
                </a:solidFill>
                <a:latin typeface="Times New Roman"/>
                <a:cs typeface="Times New Roman"/>
              </a:rPr>
              <a:t>geribildirimde</a:t>
            </a:r>
            <a:r>
              <a:rPr sz="1800" spc="-5" dirty="0">
                <a:solidFill>
                  <a:srgbClr val="404040"/>
                </a:solidFill>
                <a:latin typeface="Times New Roman"/>
                <a:cs typeface="Times New Roman"/>
              </a:rPr>
              <a:t> </a:t>
            </a:r>
            <a:r>
              <a:rPr sz="1800" spc="-10" dirty="0">
                <a:solidFill>
                  <a:srgbClr val="404040"/>
                </a:solidFill>
                <a:latin typeface="Times New Roman"/>
                <a:cs typeface="Times New Roman"/>
              </a:rPr>
              <a:t>bulunacaktır.</a:t>
            </a:r>
            <a:endParaRPr sz="180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2291" y="1673480"/>
            <a:ext cx="9320531" cy="843821"/>
          </a:xfrm>
          <a:prstGeom prst="rect">
            <a:avLst/>
          </a:prstGeom>
        </p:spPr>
        <p:txBody>
          <a:bodyPr vert="horz" wrap="square" lIns="0" tIns="12700" rIns="0" bIns="0" rtlCol="0">
            <a:spAutoFit/>
          </a:bodyPr>
          <a:lstStyle/>
          <a:p>
            <a:pPr marL="355600" marR="5080" indent="-343535">
              <a:lnSpc>
                <a:spcPct val="150000"/>
              </a:lnSpc>
              <a:spcBef>
                <a:spcPts val="100"/>
              </a:spcBef>
              <a:tabLst>
                <a:tab pos="354965" algn="l"/>
              </a:tabLst>
            </a:pPr>
            <a:r>
              <a:rPr sz="1450" b="0" spc="235" dirty="0">
                <a:latin typeface="Arial"/>
                <a:cs typeface="Arial"/>
              </a:rPr>
              <a:t>	</a:t>
            </a:r>
            <a:r>
              <a:rPr sz="1800" b="0" dirty="0">
                <a:solidFill>
                  <a:srgbClr val="404040"/>
                </a:solidFill>
                <a:latin typeface="Times New Roman"/>
                <a:cs typeface="Times New Roman"/>
              </a:rPr>
              <a:t>Rehberlik </a:t>
            </a:r>
            <a:r>
              <a:rPr sz="1800" b="0" spc="-10" dirty="0">
                <a:solidFill>
                  <a:srgbClr val="404040"/>
                </a:solidFill>
                <a:latin typeface="Times New Roman"/>
                <a:cs typeface="Times New Roman"/>
              </a:rPr>
              <a:t>ve </a:t>
            </a:r>
            <a:r>
              <a:rPr sz="1800" b="0" spc="-5" dirty="0">
                <a:solidFill>
                  <a:srgbClr val="404040"/>
                </a:solidFill>
                <a:latin typeface="Times New Roman"/>
                <a:cs typeface="Times New Roman"/>
              </a:rPr>
              <a:t>araştırma merkezlerinin rehberlik </a:t>
            </a:r>
            <a:r>
              <a:rPr sz="1800" b="0" dirty="0">
                <a:solidFill>
                  <a:srgbClr val="404040"/>
                </a:solidFill>
                <a:latin typeface="Times New Roman"/>
                <a:cs typeface="Times New Roman"/>
              </a:rPr>
              <a:t>ve </a:t>
            </a:r>
            <a:r>
              <a:rPr sz="1800" b="0" spc="-5" dirty="0">
                <a:solidFill>
                  <a:srgbClr val="404040"/>
                </a:solidFill>
                <a:latin typeface="Times New Roman"/>
                <a:cs typeface="Times New Roman"/>
              </a:rPr>
              <a:t>psikolojik danışma hizmetleri bölümlerine ait  </a:t>
            </a:r>
            <a:r>
              <a:rPr sz="1800" b="0" spc="5" dirty="0">
                <a:solidFill>
                  <a:srgbClr val="404040"/>
                </a:solidFill>
                <a:latin typeface="Times New Roman"/>
                <a:cs typeface="Times New Roman"/>
              </a:rPr>
              <a:t>yıllık </a:t>
            </a:r>
            <a:r>
              <a:rPr sz="1800" b="0" spc="-5" dirty="0">
                <a:solidFill>
                  <a:srgbClr val="404040"/>
                </a:solidFill>
                <a:latin typeface="Times New Roman"/>
                <a:cs typeface="Times New Roman"/>
              </a:rPr>
              <a:t>çalışma </a:t>
            </a:r>
            <a:r>
              <a:rPr sz="1800" b="0" dirty="0">
                <a:solidFill>
                  <a:srgbClr val="404040"/>
                </a:solidFill>
                <a:latin typeface="Times New Roman"/>
                <a:cs typeface="Times New Roman"/>
              </a:rPr>
              <a:t>planlarının iş akış çizelgesine uygunluğu Bakanlığımızca</a:t>
            </a:r>
            <a:r>
              <a:rPr sz="1800" b="0" spc="-145" dirty="0">
                <a:solidFill>
                  <a:srgbClr val="404040"/>
                </a:solidFill>
                <a:latin typeface="Times New Roman"/>
                <a:cs typeface="Times New Roman"/>
              </a:rPr>
              <a:t> </a:t>
            </a:r>
            <a:r>
              <a:rPr sz="1800" b="0" spc="-5" dirty="0">
                <a:solidFill>
                  <a:srgbClr val="404040"/>
                </a:solidFill>
                <a:latin typeface="Times New Roman"/>
                <a:cs typeface="Times New Roman"/>
              </a:rPr>
              <a:t>değerlendirilecektir.</a:t>
            </a:r>
            <a:endParaRPr sz="1800">
              <a:latin typeface="Times New Roman"/>
              <a:cs typeface="Times New Roman"/>
            </a:endParaRPr>
          </a:p>
        </p:txBody>
      </p:sp>
      <p:sp>
        <p:nvSpPr>
          <p:cNvPr id="3" name="object 3"/>
          <p:cNvSpPr txBox="1"/>
          <p:nvPr/>
        </p:nvSpPr>
        <p:spPr>
          <a:xfrm>
            <a:off x="1212291" y="3162680"/>
            <a:ext cx="9321800" cy="848360"/>
          </a:xfrm>
          <a:prstGeom prst="rect">
            <a:avLst/>
          </a:prstGeom>
        </p:spPr>
        <p:txBody>
          <a:bodyPr vert="horz" wrap="square" lIns="0" tIns="12700" rIns="0" bIns="0" rtlCol="0">
            <a:spAutoFit/>
          </a:bodyPr>
          <a:lstStyle/>
          <a:p>
            <a:pPr marL="355600" marR="5080" indent="-343535">
              <a:lnSpc>
                <a:spcPct val="150000"/>
              </a:lnSpc>
              <a:spcBef>
                <a:spcPts val="100"/>
              </a:spcBef>
              <a:tabLst>
                <a:tab pos="354965" algn="l"/>
              </a:tabLst>
            </a:pPr>
            <a:r>
              <a:rPr sz="1450" spc="235" dirty="0">
                <a:solidFill>
                  <a:srgbClr val="90C225"/>
                </a:solidFill>
                <a:latin typeface="Arial"/>
                <a:cs typeface="Arial"/>
              </a:rPr>
              <a:t>	</a:t>
            </a:r>
            <a:r>
              <a:rPr sz="1800" b="1" spc="-5" dirty="0">
                <a:solidFill>
                  <a:srgbClr val="404040"/>
                </a:solidFill>
                <a:latin typeface="Times New Roman"/>
                <a:cs typeface="Times New Roman"/>
              </a:rPr>
              <a:t>Rehber öğretmen/psikolojik danışmanı bulunmayan </a:t>
            </a:r>
            <a:r>
              <a:rPr sz="1800" dirty="0">
                <a:solidFill>
                  <a:srgbClr val="404040"/>
                </a:solidFill>
                <a:latin typeface="Times New Roman"/>
                <a:cs typeface="Times New Roman"/>
              </a:rPr>
              <a:t>eğitim kurumlarının </a:t>
            </a:r>
            <a:r>
              <a:rPr sz="1800" spc="-5" dirty="0">
                <a:solidFill>
                  <a:srgbClr val="404040"/>
                </a:solidFill>
                <a:latin typeface="Times New Roman"/>
                <a:cs typeface="Times New Roman"/>
              </a:rPr>
              <a:t>planlaması </a:t>
            </a:r>
            <a:r>
              <a:rPr sz="1800" b="1" spc="-5" dirty="0">
                <a:solidFill>
                  <a:srgbClr val="404040"/>
                </a:solidFill>
                <a:latin typeface="Times New Roman"/>
                <a:cs typeface="Times New Roman"/>
              </a:rPr>
              <a:t>RAM </a:t>
            </a:r>
            <a:r>
              <a:rPr sz="1800" b="1" dirty="0">
                <a:solidFill>
                  <a:srgbClr val="404040"/>
                </a:solidFill>
                <a:latin typeface="Times New Roman"/>
                <a:cs typeface="Times New Roman"/>
              </a:rPr>
              <a:t>ile  işbirliği </a:t>
            </a:r>
            <a:r>
              <a:rPr sz="1800" dirty="0">
                <a:solidFill>
                  <a:srgbClr val="404040"/>
                </a:solidFill>
                <a:latin typeface="Times New Roman"/>
                <a:cs typeface="Times New Roman"/>
              </a:rPr>
              <a:t>içinde</a:t>
            </a:r>
            <a:r>
              <a:rPr sz="1800" spc="-30" dirty="0">
                <a:solidFill>
                  <a:srgbClr val="404040"/>
                </a:solidFill>
                <a:latin typeface="Times New Roman"/>
                <a:cs typeface="Times New Roman"/>
              </a:rPr>
              <a:t> </a:t>
            </a:r>
            <a:r>
              <a:rPr sz="1800" spc="-10" dirty="0">
                <a:solidFill>
                  <a:srgbClr val="404040"/>
                </a:solidFill>
                <a:latin typeface="Times New Roman"/>
                <a:cs typeface="Times New Roman"/>
              </a:rPr>
              <a:t>yapılacaktır.</a:t>
            </a:r>
            <a:endParaRPr sz="18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2057400"/>
            <a:ext cx="7386955" cy="2505814"/>
          </a:xfrm>
          <a:prstGeom prst="rect">
            <a:avLst/>
          </a:prstGeom>
        </p:spPr>
        <p:txBody>
          <a:bodyPr vert="horz" wrap="square" lIns="0" tIns="12700" rIns="0" bIns="0" rtlCol="0">
            <a:spAutoFit/>
          </a:bodyPr>
          <a:lstStyle/>
          <a:p>
            <a:pPr marL="12065" marR="5080" indent="3175" algn="ctr">
              <a:lnSpc>
                <a:spcPct val="100000"/>
              </a:lnSpc>
              <a:spcBef>
                <a:spcPts val="100"/>
              </a:spcBef>
            </a:pPr>
            <a:r>
              <a:rPr sz="5400" dirty="0">
                <a:solidFill>
                  <a:schemeClr val="tx1"/>
                </a:solidFill>
                <a:latin typeface="+mn-lt"/>
                <a:cs typeface="Trebuchet MS"/>
              </a:rPr>
              <a:t>HEDEF ÇALIŞMALARI  </a:t>
            </a:r>
            <a:r>
              <a:rPr sz="5400" spc="-40" dirty="0">
                <a:solidFill>
                  <a:schemeClr val="tx1"/>
                </a:solidFill>
                <a:latin typeface="+mn-lt"/>
                <a:cs typeface="Trebuchet MS"/>
              </a:rPr>
              <a:t>FAALİYET </a:t>
            </a:r>
            <a:r>
              <a:rPr sz="5400" dirty="0">
                <a:solidFill>
                  <a:schemeClr val="tx1"/>
                </a:solidFill>
                <a:latin typeface="+mn-lt"/>
                <a:cs typeface="Trebuchet MS"/>
              </a:rPr>
              <a:t>TÜRLERİ</a:t>
            </a:r>
            <a:r>
              <a:rPr sz="5400" spc="-235" dirty="0">
                <a:solidFill>
                  <a:schemeClr val="tx1"/>
                </a:solidFill>
                <a:latin typeface="+mn-lt"/>
                <a:cs typeface="Trebuchet MS"/>
              </a:rPr>
              <a:t> </a:t>
            </a:r>
            <a:r>
              <a:rPr sz="5400" spc="-10" dirty="0">
                <a:solidFill>
                  <a:schemeClr val="tx1"/>
                </a:solidFill>
                <a:latin typeface="+mn-lt"/>
                <a:cs typeface="Trebuchet MS"/>
              </a:rPr>
              <a:t>İÇİN  </a:t>
            </a:r>
            <a:r>
              <a:rPr sz="5400" dirty="0">
                <a:solidFill>
                  <a:schemeClr val="tx1"/>
                </a:solidFill>
                <a:latin typeface="+mn-lt"/>
                <a:cs typeface="Trebuchet MS"/>
              </a:rPr>
              <a:t>DÜZEYLER</a:t>
            </a:r>
            <a:endParaRPr sz="5400">
              <a:solidFill>
                <a:schemeClr val="tx1"/>
              </a:solidFill>
              <a:latin typeface="+mn-lt"/>
              <a:cs typeface="Trebuchet M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0" y="914400"/>
            <a:ext cx="6096000" cy="566822"/>
          </a:xfrm>
          <a:prstGeom prst="rect">
            <a:avLst/>
          </a:prstGeom>
        </p:spPr>
        <p:txBody>
          <a:bodyPr vert="horz" wrap="square" lIns="0" tIns="12700" rIns="0" bIns="0" rtlCol="0">
            <a:spAutoFit/>
          </a:bodyPr>
          <a:lstStyle/>
          <a:p>
            <a:pPr marL="12700">
              <a:lnSpc>
                <a:spcPct val="100000"/>
              </a:lnSpc>
              <a:spcBef>
                <a:spcPts val="100"/>
              </a:spcBef>
            </a:pPr>
            <a:r>
              <a:rPr sz="3600" b="0" spc="-5" dirty="0">
                <a:latin typeface="Arial Rounded MT Bold" pitchFamily="34" charset="0"/>
                <a:cs typeface="Trebuchet MS"/>
              </a:rPr>
              <a:t>DÜZEY </a:t>
            </a:r>
            <a:r>
              <a:rPr sz="3600" b="0" dirty="0">
                <a:latin typeface="Arial Rounded MT Bold" pitchFamily="34" charset="0"/>
                <a:cs typeface="Trebuchet MS"/>
              </a:rPr>
              <a:t>1 </a:t>
            </a:r>
            <a:r>
              <a:rPr sz="3600" b="0" spc="-50" dirty="0">
                <a:latin typeface="Arial Rounded MT Bold" pitchFamily="34" charset="0"/>
                <a:cs typeface="Trebuchet MS"/>
              </a:rPr>
              <a:t>FAALİYET</a:t>
            </a:r>
            <a:r>
              <a:rPr sz="3600" b="0" spc="-215" dirty="0">
                <a:latin typeface="Arial Rounded MT Bold" pitchFamily="34" charset="0"/>
                <a:cs typeface="Trebuchet MS"/>
              </a:rPr>
              <a:t> </a:t>
            </a:r>
            <a:r>
              <a:rPr sz="3600" b="0" dirty="0">
                <a:latin typeface="Arial Rounded MT Bold" pitchFamily="34" charset="0"/>
                <a:cs typeface="Trebuchet MS"/>
              </a:rPr>
              <a:t>GRUBU</a:t>
            </a:r>
            <a:endParaRPr sz="3600">
              <a:latin typeface="Arial Rounded MT Bold" pitchFamily="34" charset="0"/>
              <a:cs typeface="Trebuchet MS"/>
            </a:endParaRPr>
          </a:p>
        </p:txBody>
      </p:sp>
      <p:sp>
        <p:nvSpPr>
          <p:cNvPr id="3" name="object 3"/>
          <p:cNvSpPr txBox="1"/>
          <p:nvPr/>
        </p:nvSpPr>
        <p:spPr>
          <a:xfrm>
            <a:off x="381000" y="1752600"/>
            <a:ext cx="11506200" cy="3294492"/>
          </a:xfrm>
          <a:prstGeom prst="rect">
            <a:avLst/>
          </a:prstGeom>
        </p:spPr>
        <p:txBody>
          <a:bodyPr vert="horz" wrap="square" lIns="0" tIns="140970" rIns="0" bIns="0" rtlCol="0">
            <a:spAutoFit/>
          </a:bodyPr>
          <a:lstStyle/>
          <a:p>
            <a:pPr marL="12700">
              <a:lnSpc>
                <a:spcPct val="100000"/>
              </a:lnSpc>
              <a:spcBef>
                <a:spcPts val="1110"/>
              </a:spcBef>
              <a:tabLst>
                <a:tab pos="354965" algn="l"/>
              </a:tabLst>
            </a:pPr>
            <a:r>
              <a:rPr sz="1800" b="1" smtClean="0">
                <a:solidFill>
                  <a:srgbClr val="1F4E79"/>
                </a:solidFill>
                <a:latin typeface="Carlito"/>
                <a:cs typeface="Carlito"/>
              </a:rPr>
              <a:t>1</a:t>
            </a:r>
            <a:r>
              <a:rPr sz="1800" b="1" dirty="0">
                <a:solidFill>
                  <a:srgbClr val="1F4E79"/>
                </a:solidFill>
                <a:latin typeface="Carlito"/>
                <a:cs typeface="Carlito"/>
              </a:rPr>
              <a:t>. </a:t>
            </a:r>
            <a:r>
              <a:rPr sz="1800" b="1" spc="-35" dirty="0">
                <a:solidFill>
                  <a:srgbClr val="1F4E79"/>
                </a:solidFill>
                <a:latin typeface="Carlito"/>
                <a:cs typeface="Carlito"/>
              </a:rPr>
              <a:t>Yayın </a:t>
            </a:r>
            <a:r>
              <a:rPr sz="1800" b="1" dirty="0">
                <a:solidFill>
                  <a:srgbClr val="1F4E79"/>
                </a:solidFill>
                <a:latin typeface="Carlito"/>
                <a:cs typeface="Carlito"/>
              </a:rPr>
              <a:t>Hazırlama </a:t>
            </a:r>
            <a:r>
              <a:rPr sz="1800" b="1" spc="-20" dirty="0">
                <a:solidFill>
                  <a:srgbClr val="1F4E79"/>
                </a:solidFill>
                <a:latin typeface="Carlito"/>
                <a:cs typeface="Carlito"/>
              </a:rPr>
              <a:t>(Broşür, </a:t>
            </a:r>
            <a:r>
              <a:rPr sz="1800" b="1" spc="-5" dirty="0">
                <a:solidFill>
                  <a:srgbClr val="1F4E79"/>
                </a:solidFill>
                <a:latin typeface="Carlito"/>
                <a:cs typeface="Carlito"/>
              </a:rPr>
              <a:t>Bülten, </a:t>
            </a:r>
            <a:r>
              <a:rPr sz="1800" b="1" spc="-10" dirty="0">
                <a:solidFill>
                  <a:srgbClr val="1F4E79"/>
                </a:solidFill>
                <a:latin typeface="Carlito"/>
                <a:cs typeface="Carlito"/>
              </a:rPr>
              <a:t>Okul/Kurum </a:t>
            </a:r>
            <a:r>
              <a:rPr sz="1800" b="1" spc="-25" dirty="0">
                <a:solidFill>
                  <a:srgbClr val="1F4E79"/>
                </a:solidFill>
                <a:latin typeface="Carlito"/>
                <a:cs typeface="Carlito"/>
              </a:rPr>
              <a:t>Web </a:t>
            </a:r>
            <a:r>
              <a:rPr sz="1800" b="1" spc="-5">
                <a:solidFill>
                  <a:srgbClr val="1F4E79"/>
                </a:solidFill>
                <a:latin typeface="Carlito"/>
                <a:cs typeface="Carlito"/>
              </a:rPr>
              <a:t>Sitesi</a:t>
            </a:r>
            <a:r>
              <a:rPr sz="1800" b="1" spc="-10">
                <a:solidFill>
                  <a:srgbClr val="1F4E79"/>
                </a:solidFill>
                <a:latin typeface="Carlito"/>
                <a:cs typeface="Carlito"/>
              </a:rPr>
              <a:t> </a:t>
            </a:r>
            <a:r>
              <a:rPr sz="1800" b="1" spc="-5" smtClean="0">
                <a:solidFill>
                  <a:srgbClr val="1F4E79"/>
                </a:solidFill>
                <a:latin typeface="Carlito"/>
                <a:cs typeface="Carlito"/>
              </a:rPr>
              <a:t>İçeriği,</a:t>
            </a:r>
            <a:r>
              <a:rPr lang="tr-TR" sz="1450" spc="235" dirty="0">
                <a:solidFill>
                  <a:srgbClr val="90C225"/>
                </a:solidFill>
                <a:latin typeface="Arial"/>
                <a:cs typeface="Arial"/>
              </a:rPr>
              <a:t> </a:t>
            </a:r>
            <a:r>
              <a:rPr sz="1800" b="1" spc="-10" smtClean="0">
                <a:solidFill>
                  <a:srgbClr val="1F4E79"/>
                </a:solidFill>
                <a:latin typeface="Carlito"/>
                <a:cs typeface="Carlito"/>
              </a:rPr>
              <a:t>Pano/Etkileşimli </a:t>
            </a:r>
            <a:r>
              <a:rPr sz="1800" b="1" spc="-15" dirty="0">
                <a:solidFill>
                  <a:srgbClr val="1F4E79"/>
                </a:solidFill>
                <a:latin typeface="Carlito"/>
                <a:cs typeface="Carlito"/>
              </a:rPr>
              <a:t>Pano, </a:t>
            </a:r>
            <a:r>
              <a:rPr sz="1800" b="1" dirty="0">
                <a:solidFill>
                  <a:srgbClr val="1F4E79"/>
                </a:solidFill>
                <a:latin typeface="Carlito"/>
                <a:cs typeface="Carlito"/>
              </a:rPr>
              <a:t>Afiş, </a:t>
            </a:r>
            <a:r>
              <a:rPr sz="1800" b="1" spc="-15" dirty="0">
                <a:solidFill>
                  <a:srgbClr val="1F4E79"/>
                </a:solidFill>
                <a:latin typeface="Carlito"/>
                <a:cs typeface="Carlito"/>
              </a:rPr>
              <a:t>Poster</a:t>
            </a:r>
            <a:r>
              <a:rPr sz="1800" b="1" spc="-55" dirty="0">
                <a:solidFill>
                  <a:srgbClr val="1F4E79"/>
                </a:solidFill>
                <a:latin typeface="Carlito"/>
                <a:cs typeface="Carlito"/>
              </a:rPr>
              <a:t> </a:t>
            </a:r>
            <a:r>
              <a:rPr sz="1800" b="1" spc="-5">
                <a:solidFill>
                  <a:srgbClr val="1F4E79"/>
                </a:solidFill>
                <a:latin typeface="Carlito"/>
                <a:cs typeface="Carlito"/>
              </a:rPr>
              <a:t>vb</a:t>
            </a:r>
            <a:r>
              <a:rPr sz="1800" b="1" spc="-5" smtClean="0">
                <a:solidFill>
                  <a:srgbClr val="1F4E79"/>
                </a:solidFill>
                <a:latin typeface="Carlito"/>
                <a:cs typeface="Carlito"/>
              </a:rPr>
              <a:t>.),</a:t>
            </a:r>
            <a:endParaRPr lang="tr-TR" sz="1450" spc="235" dirty="0">
              <a:solidFill>
                <a:srgbClr val="90C225"/>
              </a:solidFill>
              <a:latin typeface="Arial"/>
              <a:cs typeface="Arial"/>
            </a:endParaRPr>
          </a:p>
          <a:p>
            <a:pPr marL="12700">
              <a:lnSpc>
                <a:spcPct val="100000"/>
              </a:lnSpc>
              <a:spcBef>
                <a:spcPts val="1110"/>
              </a:spcBef>
              <a:tabLst>
                <a:tab pos="354965" algn="l"/>
              </a:tabLst>
            </a:pPr>
            <a:r>
              <a:rPr sz="1800" b="1" smtClean="0">
                <a:solidFill>
                  <a:srgbClr val="1F4E79"/>
                </a:solidFill>
                <a:latin typeface="Carlito"/>
                <a:cs typeface="Carlito"/>
              </a:rPr>
              <a:t>2</a:t>
            </a:r>
            <a:r>
              <a:rPr sz="1800" b="1" dirty="0">
                <a:solidFill>
                  <a:srgbClr val="1F4E79"/>
                </a:solidFill>
                <a:latin typeface="Carlito"/>
                <a:cs typeface="Carlito"/>
              </a:rPr>
              <a:t>. </a:t>
            </a:r>
            <a:r>
              <a:rPr sz="1800" b="1" spc="-15" dirty="0">
                <a:solidFill>
                  <a:srgbClr val="1F4E79"/>
                </a:solidFill>
                <a:latin typeface="Carlito"/>
                <a:cs typeface="Carlito"/>
              </a:rPr>
              <a:t>Konferans/Panel</a:t>
            </a:r>
            <a:r>
              <a:rPr sz="1800" b="1" spc="-40" dirty="0">
                <a:solidFill>
                  <a:srgbClr val="1F4E79"/>
                </a:solidFill>
                <a:latin typeface="Carlito"/>
                <a:cs typeface="Carlito"/>
              </a:rPr>
              <a:t> </a:t>
            </a:r>
            <a:r>
              <a:rPr sz="1800" b="1" spc="-10">
                <a:solidFill>
                  <a:srgbClr val="1F4E79"/>
                </a:solidFill>
                <a:latin typeface="Carlito"/>
                <a:cs typeface="Carlito"/>
              </a:rPr>
              <a:t>Düzenleme</a:t>
            </a:r>
            <a:r>
              <a:rPr sz="1800" b="1" spc="-10" smtClean="0">
                <a:solidFill>
                  <a:srgbClr val="1F4E79"/>
                </a:solidFill>
                <a:latin typeface="Carlito"/>
                <a:cs typeface="Carlito"/>
              </a:rPr>
              <a:t>,</a:t>
            </a:r>
            <a:r>
              <a:rPr sz="1450" spc="235">
                <a:solidFill>
                  <a:srgbClr val="90C225"/>
                </a:solidFill>
                <a:latin typeface="Arial"/>
                <a:cs typeface="Arial"/>
              </a:rPr>
              <a:t>	</a:t>
            </a:r>
            <a:endParaRPr lang="tr-TR" sz="1450" spc="235" dirty="0" smtClean="0">
              <a:solidFill>
                <a:srgbClr val="90C225"/>
              </a:solidFill>
              <a:latin typeface="Arial"/>
              <a:cs typeface="Arial"/>
            </a:endParaRPr>
          </a:p>
          <a:p>
            <a:pPr marL="12700">
              <a:lnSpc>
                <a:spcPct val="100000"/>
              </a:lnSpc>
              <a:spcBef>
                <a:spcPts val="1110"/>
              </a:spcBef>
              <a:tabLst>
                <a:tab pos="354965" algn="l"/>
              </a:tabLst>
            </a:pPr>
            <a:r>
              <a:rPr sz="1800" b="1" smtClean="0">
                <a:solidFill>
                  <a:srgbClr val="1F4E79"/>
                </a:solidFill>
                <a:latin typeface="Carlito"/>
                <a:cs typeface="Carlito"/>
              </a:rPr>
              <a:t>3</a:t>
            </a:r>
            <a:r>
              <a:rPr sz="1800" b="1" dirty="0">
                <a:solidFill>
                  <a:srgbClr val="1F4E79"/>
                </a:solidFill>
                <a:latin typeface="Carlito"/>
                <a:cs typeface="Carlito"/>
              </a:rPr>
              <a:t>. </a:t>
            </a:r>
            <a:r>
              <a:rPr sz="1800" b="1" spc="-5" dirty="0">
                <a:solidFill>
                  <a:srgbClr val="1F4E79"/>
                </a:solidFill>
                <a:latin typeface="Carlito"/>
                <a:cs typeface="Carlito"/>
              </a:rPr>
              <a:t>Seminer</a:t>
            </a:r>
            <a:r>
              <a:rPr sz="1800" b="1" spc="-35" dirty="0">
                <a:solidFill>
                  <a:srgbClr val="1F4E79"/>
                </a:solidFill>
                <a:latin typeface="Carlito"/>
                <a:cs typeface="Carlito"/>
              </a:rPr>
              <a:t> </a:t>
            </a:r>
            <a:r>
              <a:rPr sz="1800" b="1" spc="-10">
                <a:solidFill>
                  <a:srgbClr val="1F4E79"/>
                </a:solidFill>
                <a:latin typeface="Carlito"/>
                <a:cs typeface="Carlito"/>
              </a:rPr>
              <a:t>Düzenleme</a:t>
            </a:r>
            <a:r>
              <a:rPr sz="1800" b="1" spc="-10" smtClean="0">
                <a:solidFill>
                  <a:srgbClr val="1F4E79"/>
                </a:solidFill>
                <a:latin typeface="Carlito"/>
                <a:cs typeface="Carlito"/>
              </a:rPr>
              <a:t>,</a:t>
            </a:r>
            <a:r>
              <a:rPr sz="1450" spc="235">
                <a:solidFill>
                  <a:srgbClr val="90C225"/>
                </a:solidFill>
                <a:latin typeface="Arial"/>
                <a:cs typeface="Arial"/>
              </a:rPr>
              <a:t>	</a:t>
            </a:r>
            <a:endParaRPr lang="tr-TR" sz="1450" spc="235" dirty="0" smtClean="0">
              <a:solidFill>
                <a:srgbClr val="90C225"/>
              </a:solidFill>
              <a:latin typeface="Arial"/>
              <a:cs typeface="Arial"/>
            </a:endParaRPr>
          </a:p>
          <a:p>
            <a:pPr marL="12700">
              <a:lnSpc>
                <a:spcPct val="100000"/>
              </a:lnSpc>
              <a:spcBef>
                <a:spcPts val="1110"/>
              </a:spcBef>
              <a:tabLst>
                <a:tab pos="354965" algn="l"/>
              </a:tabLst>
            </a:pPr>
            <a:r>
              <a:rPr sz="1800" b="1" smtClean="0">
                <a:solidFill>
                  <a:srgbClr val="1F4E79"/>
                </a:solidFill>
                <a:latin typeface="Carlito"/>
                <a:cs typeface="Carlito"/>
              </a:rPr>
              <a:t>4</a:t>
            </a:r>
            <a:r>
              <a:rPr sz="1800" b="1" dirty="0">
                <a:solidFill>
                  <a:srgbClr val="1F4E79"/>
                </a:solidFill>
                <a:latin typeface="Carlito"/>
                <a:cs typeface="Carlito"/>
              </a:rPr>
              <a:t>. </a:t>
            </a:r>
            <a:r>
              <a:rPr sz="1800" b="1" spc="-5" dirty="0">
                <a:solidFill>
                  <a:srgbClr val="1F4E79"/>
                </a:solidFill>
                <a:latin typeface="Carlito"/>
                <a:cs typeface="Carlito"/>
              </a:rPr>
              <a:t>Gezi</a:t>
            </a:r>
            <a:r>
              <a:rPr sz="1800" b="1" spc="-25" dirty="0">
                <a:solidFill>
                  <a:srgbClr val="1F4E79"/>
                </a:solidFill>
                <a:latin typeface="Carlito"/>
                <a:cs typeface="Carlito"/>
              </a:rPr>
              <a:t> </a:t>
            </a:r>
            <a:r>
              <a:rPr sz="1800" b="1" spc="-10" dirty="0">
                <a:solidFill>
                  <a:srgbClr val="1F4E79"/>
                </a:solidFill>
                <a:latin typeface="Carlito"/>
                <a:cs typeface="Carlito"/>
              </a:rPr>
              <a:t>Düzenleme,</a:t>
            </a:r>
            <a:endParaRPr sz="1800">
              <a:latin typeface="Carlito"/>
              <a:cs typeface="Carlito"/>
            </a:endParaRPr>
          </a:p>
          <a:p>
            <a:pPr marL="12700">
              <a:lnSpc>
                <a:spcPct val="100000"/>
              </a:lnSpc>
              <a:spcBef>
                <a:spcPts val="994"/>
              </a:spcBef>
              <a:tabLst>
                <a:tab pos="354965" algn="l"/>
              </a:tabLst>
            </a:pPr>
            <a:r>
              <a:rPr sz="1800" b="1" smtClean="0">
                <a:solidFill>
                  <a:srgbClr val="1F4E79"/>
                </a:solidFill>
                <a:latin typeface="Carlito"/>
                <a:cs typeface="Carlito"/>
              </a:rPr>
              <a:t>5</a:t>
            </a:r>
            <a:r>
              <a:rPr sz="1800" b="1" dirty="0">
                <a:solidFill>
                  <a:srgbClr val="1F4E79"/>
                </a:solidFill>
                <a:latin typeface="Carlito"/>
                <a:cs typeface="Carlito"/>
              </a:rPr>
              <a:t>. Sınıf </a:t>
            </a:r>
            <a:r>
              <a:rPr sz="1800" b="1" spc="-10" dirty="0">
                <a:solidFill>
                  <a:srgbClr val="1F4E79"/>
                </a:solidFill>
                <a:latin typeface="Carlito"/>
                <a:cs typeface="Carlito"/>
              </a:rPr>
              <a:t>Rehberliği </a:t>
            </a:r>
            <a:r>
              <a:rPr sz="1800" b="1" spc="-55" dirty="0">
                <a:solidFill>
                  <a:srgbClr val="1F4E79"/>
                </a:solidFill>
                <a:latin typeface="Carlito"/>
                <a:cs typeface="Carlito"/>
              </a:rPr>
              <a:t>Tek </a:t>
            </a:r>
            <a:r>
              <a:rPr sz="1800" b="1" spc="-5" dirty="0">
                <a:solidFill>
                  <a:srgbClr val="1F4E79"/>
                </a:solidFill>
                <a:latin typeface="Carlito"/>
                <a:cs typeface="Carlito"/>
              </a:rPr>
              <a:t>Etkinlik</a:t>
            </a:r>
            <a:r>
              <a:rPr sz="1800" b="1" spc="-20" dirty="0">
                <a:solidFill>
                  <a:srgbClr val="1F4E79"/>
                </a:solidFill>
                <a:latin typeface="Carlito"/>
                <a:cs typeface="Carlito"/>
              </a:rPr>
              <a:t> </a:t>
            </a:r>
            <a:r>
              <a:rPr sz="1800" b="1" spc="-10" dirty="0">
                <a:solidFill>
                  <a:srgbClr val="1F4E79"/>
                </a:solidFill>
                <a:latin typeface="Carlito"/>
                <a:cs typeface="Carlito"/>
              </a:rPr>
              <a:t>Uygulama,</a:t>
            </a:r>
            <a:endParaRPr sz="1800">
              <a:latin typeface="Carlito"/>
              <a:cs typeface="Carlito"/>
            </a:endParaRPr>
          </a:p>
          <a:p>
            <a:pPr marL="12700">
              <a:lnSpc>
                <a:spcPct val="100000"/>
              </a:lnSpc>
              <a:spcBef>
                <a:spcPts val="994"/>
              </a:spcBef>
              <a:tabLst>
                <a:tab pos="354965" algn="l"/>
              </a:tabLst>
            </a:pPr>
            <a:r>
              <a:rPr sz="1800" b="1" smtClean="0">
                <a:solidFill>
                  <a:srgbClr val="1F4E79"/>
                </a:solidFill>
                <a:latin typeface="Carlito"/>
                <a:cs typeface="Carlito"/>
              </a:rPr>
              <a:t>6</a:t>
            </a:r>
            <a:r>
              <a:rPr sz="1800" b="1" dirty="0">
                <a:solidFill>
                  <a:srgbClr val="1F4E79"/>
                </a:solidFill>
                <a:latin typeface="Carlito"/>
                <a:cs typeface="Carlito"/>
              </a:rPr>
              <a:t>. Sınıf </a:t>
            </a:r>
            <a:r>
              <a:rPr sz="1800" b="1" spc="-10" dirty="0">
                <a:solidFill>
                  <a:srgbClr val="1F4E79"/>
                </a:solidFill>
                <a:latin typeface="Carlito"/>
                <a:cs typeface="Carlito"/>
              </a:rPr>
              <a:t>Rehberlik Programı </a:t>
            </a:r>
            <a:r>
              <a:rPr sz="1800" b="1" spc="-55" dirty="0">
                <a:solidFill>
                  <a:srgbClr val="1F4E79"/>
                </a:solidFill>
                <a:latin typeface="Carlito"/>
                <a:cs typeface="Carlito"/>
              </a:rPr>
              <a:t>Tek </a:t>
            </a:r>
            <a:r>
              <a:rPr sz="1800" b="1" spc="-5" dirty="0">
                <a:solidFill>
                  <a:srgbClr val="1F4E79"/>
                </a:solidFill>
                <a:latin typeface="Carlito"/>
                <a:cs typeface="Carlito"/>
              </a:rPr>
              <a:t>Etkinlik</a:t>
            </a:r>
            <a:r>
              <a:rPr sz="1800" b="1" spc="-20" dirty="0">
                <a:solidFill>
                  <a:srgbClr val="1F4E79"/>
                </a:solidFill>
                <a:latin typeface="Carlito"/>
                <a:cs typeface="Carlito"/>
              </a:rPr>
              <a:t> </a:t>
            </a:r>
            <a:r>
              <a:rPr sz="1800" b="1" spc="-10" dirty="0">
                <a:solidFill>
                  <a:srgbClr val="1F4E79"/>
                </a:solidFill>
                <a:latin typeface="Carlito"/>
                <a:cs typeface="Carlito"/>
              </a:rPr>
              <a:t>Uygulama,</a:t>
            </a:r>
            <a:endParaRPr sz="1800">
              <a:latin typeface="Carlito"/>
              <a:cs typeface="Carlito"/>
            </a:endParaRPr>
          </a:p>
          <a:p>
            <a:pPr marL="12700">
              <a:lnSpc>
                <a:spcPct val="100000"/>
              </a:lnSpc>
              <a:spcBef>
                <a:spcPts val="1010"/>
              </a:spcBef>
              <a:tabLst>
                <a:tab pos="354965" algn="l"/>
              </a:tabLst>
            </a:pPr>
            <a:r>
              <a:rPr sz="1800" b="1" smtClean="0">
                <a:solidFill>
                  <a:srgbClr val="1F4E79"/>
                </a:solidFill>
                <a:latin typeface="Carlito"/>
                <a:cs typeface="Carlito"/>
              </a:rPr>
              <a:t>7</a:t>
            </a:r>
            <a:r>
              <a:rPr sz="1800" b="1" dirty="0">
                <a:solidFill>
                  <a:srgbClr val="1F4E79"/>
                </a:solidFill>
                <a:latin typeface="Carlito"/>
                <a:cs typeface="Carlito"/>
              </a:rPr>
              <a:t>. </a:t>
            </a:r>
            <a:r>
              <a:rPr sz="1800" b="1" spc="-10" dirty="0">
                <a:solidFill>
                  <a:srgbClr val="1F4E79"/>
                </a:solidFill>
                <a:latin typeface="Carlito"/>
                <a:cs typeface="Carlito"/>
              </a:rPr>
              <a:t>Masal/Hikaye/Film/Animasyon/Video/Kitap</a:t>
            </a:r>
            <a:r>
              <a:rPr sz="1800" b="1" spc="-20" dirty="0">
                <a:solidFill>
                  <a:srgbClr val="1F4E79"/>
                </a:solidFill>
                <a:latin typeface="Carlito"/>
                <a:cs typeface="Carlito"/>
              </a:rPr>
              <a:t> </a:t>
            </a:r>
            <a:r>
              <a:rPr sz="1800" b="1" spc="-10" dirty="0">
                <a:solidFill>
                  <a:srgbClr val="1F4E79"/>
                </a:solidFill>
                <a:latin typeface="Carlito"/>
                <a:cs typeface="Carlito"/>
              </a:rPr>
              <a:t>Değerlendirme,</a:t>
            </a:r>
            <a:endParaRPr sz="1800">
              <a:latin typeface="Carlito"/>
              <a:cs typeface="Carlito"/>
            </a:endParaRPr>
          </a:p>
          <a:p>
            <a:pPr marL="12700">
              <a:lnSpc>
                <a:spcPct val="100000"/>
              </a:lnSpc>
              <a:spcBef>
                <a:spcPts val="1010"/>
              </a:spcBef>
              <a:tabLst>
                <a:tab pos="354965" algn="l"/>
              </a:tabLst>
            </a:pPr>
            <a:r>
              <a:rPr sz="1800" b="1" smtClean="0">
                <a:solidFill>
                  <a:srgbClr val="1F4E79"/>
                </a:solidFill>
                <a:latin typeface="Carlito"/>
                <a:cs typeface="Carlito"/>
              </a:rPr>
              <a:t>8</a:t>
            </a:r>
            <a:r>
              <a:rPr sz="1800" b="1" dirty="0">
                <a:solidFill>
                  <a:srgbClr val="1F4E79"/>
                </a:solidFill>
                <a:latin typeface="Carlito"/>
                <a:cs typeface="Carlito"/>
              </a:rPr>
              <a:t>. </a:t>
            </a:r>
            <a:r>
              <a:rPr sz="1800" b="1" spc="-5" dirty="0">
                <a:solidFill>
                  <a:srgbClr val="1F4E79"/>
                </a:solidFill>
                <a:latin typeface="Carlito"/>
                <a:cs typeface="Carlito"/>
              </a:rPr>
              <a:t>Mezunla </a:t>
            </a:r>
            <a:r>
              <a:rPr sz="1800" b="1" dirty="0">
                <a:solidFill>
                  <a:srgbClr val="1F4E79"/>
                </a:solidFill>
                <a:latin typeface="Carlito"/>
                <a:cs typeface="Carlito"/>
              </a:rPr>
              <a:t>Buluşma </a:t>
            </a:r>
            <a:r>
              <a:rPr sz="1800" b="1" spc="-5" dirty="0">
                <a:solidFill>
                  <a:srgbClr val="1F4E79"/>
                </a:solidFill>
                <a:latin typeface="Carlito"/>
                <a:cs typeface="Carlito"/>
              </a:rPr>
              <a:t>Etkinliği</a:t>
            </a:r>
            <a:r>
              <a:rPr sz="1800" b="1" spc="-100" dirty="0">
                <a:solidFill>
                  <a:srgbClr val="1F4E79"/>
                </a:solidFill>
                <a:latin typeface="Carlito"/>
                <a:cs typeface="Carlito"/>
              </a:rPr>
              <a:t> </a:t>
            </a:r>
            <a:r>
              <a:rPr sz="1800" b="1" spc="-5" dirty="0">
                <a:solidFill>
                  <a:srgbClr val="1F4E79"/>
                </a:solidFill>
                <a:latin typeface="Carlito"/>
                <a:cs typeface="Carlito"/>
              </a:rPr>
              <a:t>Düzenleme</a:t>
            </a:r>
            <a:endParaRPr sz="1800">
              <a:latin typeface="Carlito"/>
              <a:cs typeface="Carlit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12493" y="2050127"/>
            <a:ext cx="9179307" cy="3256020"/>
          </a:xfrm>
          <a:prstGeom prst="rect">
            <a:avLst/>
          </a:prstGeom>
        </p:spPr>
        <p:txBody>
          <a:bodyPr vert="horz" wrap="square" lIns="0" tIns="140970" rIns="0" bIns="0" rtlCol="0">
            <a:spAutoFit/>
          </a:bodyPr>
          <a:lstStyle/>
          <a:p>
            <a:pPr marL="12700">
              <a:lnSpc>
                <a:spcPct val="100000"/>
              </a:lnSpc>
              <a:spcBef>
                <a:spcPts val="1110"/>
              </a:spcBef>
              <a:tabLst>
                <a:tab pos="354965" algn="l"/>
              </a:tabLst>
            </a:pPr>
            <a:r>
              <a:rPr sz="1800" b="1" smtClean="0">
                <a:solidFill>
                  <a:srgbClr val="1F4E79"/>
                </a:solidFill>
                <a:latin typeface="Carlito"/>
                <a:cs typeface="Carlito"/>
              </a:rPr>
              <a:t>1</a:t>
            </a:r>
            <a:r>
              <a:rPr sz="1800" b="1" dirty="0">
                <a:solidFill>
                  <a:srgbClr val="1F4E79"/>
                </a:solidFill>
                <a:latin typeface="Carlito"/>
                <a:cs typeface="Carlito"/>
              </a:rPr>
              <a:t>. </a:t>
            </a:r>
            <a:r>
              <a:rPr sz="1800" b="1" spc="-10" dirty="0">
                <a:solidFill>
                  <a:srgbClr val="1F4E79"/>
                </a:solidFill>
                <a:latin typeface="Carlito"/>
                <a:cs typeface="Carlito"/>
              </a:rPr>
              <a:t>Konferans/Panel </a:t>
            </a:r>
            <a:r>
              <a:rPr sz="1800" b="1" dirty="0">
                <a:solidFill>
                  <a:srgbClr val="1F4E79"/>
                </a:solidFill>
                <a:latin typeface="Carlito"/>
                <a:cs typeface="Carlito"/>
              </a:rPr>
              <a:t>Serisi</a:t>
            </a:r>
            <a:r>
              <a:rPr sz="1800" b="1" spc="-55" dirty="0">
                <a:solidFill>
                  <a:srgbClr val="1F4E79"/>
                </a:solidFill>
                <a:latin typeface="Carlito"/>
                <a:cs typeface="Carlito"/>
              </a:rPr>
              <a:t> </a:t>
            </a:r>
            <a:r>
              <a:rPr sz="1800" b="1" spc="-10" dirty="0">
                <a:solidFill>
                  <a:srgbClr val="1F4E79"/>
                </a:solidFill>
                <a:latin typeface="Carlito"/>
                <a:cs typeface="Carlito"/>
              </a:rPr>
              <a:t>Düzenleme,</a:t>
            </a:r>
            <a:endParaRPr sz="1800">
              <a:latin typeface="Carlito"/>
              <a:cs typeface="Carlito"/>
            </a:endParaRPr>
          </a:p>
          <a:p>
            <a:pPr marL="12700">
              <a:lnSpc>
                <a:spcPct val="100000"/>
              </a:lnSpc>
              <a:spcBef>
                <a:spcPts val="1010"/>
              </a:spcBef>
              <a:tabLst>
                <a:tab pos="354965" algn="l"/>
              </a:tabLst>
            </a:pPr>
            <a:r>
              <a:rPr sz="1800" b="1" smtClean="0">
                <a:solidFill>
                  <a:srgbClr val="1F4E79"/>
                </a:solidFill>
                <a:latin typeface="Carlito"/>
                <a:cs typeface="Carlito"/>
              </a:rPr>
              <a:t>2</a:t>
            </a:r>
            <a:r>
              <a:rPr sz="1800" b="1" dirty="0">
                <a:solidFill>
                  <a:srgbClr val="1F4E79"/>
                </a:solidFill>
                <a:latin typeface="Carlito"/>
                <a:cs typeface="Carlito"/>
              </a:rPr>
              <a:t>. </a:t>
            </a:r>
            <a:r>
              <a:rPr sz="1800" b="1" spc="-5" dirty="0">
                <a:solidFill>
                  <a:srgbClr val="1F4E79"/>
                </a:solidFill>
                <a:latin typeface="Carlito"/>
                <a:cs typeface="Carlito"/>
              </a:rPr>
              <a:t>Seminer Serisi</a:t>
            </a:r>
            <a:r>
              <a:rPr sz="1800" b="1" spc="-55" dirty="0">
                <a:solidFill>
                  <a:srgbClr val="1F4E79"/>
                </a:solidFill>
                <a:latin typeface="Carlito"/>
                <a:cs typeface="Carlito"/>
              </a:rPr>
              <a:t> </a:t>
            </a:r>
            <a:r>
              <a:rPr sz="1800" b="1" spc="-10" dirty="0">
                <a:solidFill>
                  <a:srgbClr val="1F4E79"/>
                </a:solidFill>
                <a:latin typeface="Carlito"/>
                <a:cs typeface="Carlito"/>
              </a:rPr>
              <a:t>Düzenleme,</a:t>
            </a:r>
            <a:endParaRPr sz="1800">
              <a:latin typeface="Carlito"/>
              <a:cs typeface="Carlito"/>
            </a:endParaRPr>
          </a:p>
          <a:p>
            <a:pPr marL="12700">
              <a:lnSpc>
                <a:spcPct val="100000"/>
              </a:lnSpc>
              <a:spcBef>
                <a:spcPts val="1000"/>
              </a:spcBef>
              <a:tabLst>
                <a:tab pos="354965" algn="l"/>
              </a:tabLst>
            </a:pPr>
            <a:r>
              <a:rPr sz="1800" b="1" smtClean="0">
                <a:solidFill>
                  <a:srgbClr val="1F4E79"/>
                </a:solidFill>
                <a:latin typeface="Carlito"/>
                <a:cs typeface="Carlito"/>
              </a:rPr>
              <a:t>3</a:t>
            </a:r>
            <a:r>
              <a:rPr sz="1800" b="1" dirty="0">
                <a:solidFill>
                  <a:srgbClr val="1F4E79"/>
                </a:solidFill>
                <a:latin typeface="Carlito"/>
                <a:cs typeface="Carlito"/>
              </a:rPr>
              <a:t>. </a:t>
            </a:r>
            <a:r>
              <a:rPr sz="1800" b="1" spc="-5" dirty="0">
                <a:solidFill>
                  <a:srgbClr val="1F4E79"/>
                </a:solidFill>
                <a:latin typeface="Carlito"/>
                <a:cs typeface="Carlito"/>
              </a:rPr>
              <a:t>Gezi Serisi</a:t>
            </a:r>
            <a:r>
              <a:rPr sz="1800" b="1" spc="-60" dirty="0">
                <a:solidFill>
                  <a:srgbClr val="1F4E79"/>
                </a:solidFill>
                <a:latin typeface="Carlito"/>
                <a:cs typeface="Carlito"/>
              </a:rPr>
              <a:t> </a:t>
            </a:r>
            <a:r>
              <a:rPr sz="1800" b="1" spc="-10" dirty="0">
                <a:solidFill>
                  <a:srgbClr val="1F4E79"/>
                </a:solidFill>
                <a:latin typeface="Carlito"/>
                <a:cs typeface="Carlito"/>
              </a:rPr>
              <a:t>Düzenleme</a:t>
            </a:r>
            <a:endParaRPr sz="1800">
              <a:latin typeface="Carlito"/>
              <a:cs typeface="Carlito"/>
            </a:endParaRPr>
          </a:p>
          <a:p>
            <a:pPr marL="12700">
              <a:lnSpc>
                <a:spcPct val="100000"/>
              </a:lnSpc>
              <a:spcBef>
                <a:spcPts val="994"/>
              </a:spcBef>
              <a:tabLst>
                <a:tab pos="354965" algn="l"/>
              </a:tabLst>
            </a:pPr>
            <a:r>
              <a:rPr sz="1800" b="1" smtClean="0">
                <a:solidFill>
                  <a:srgbClr val="1F4E79"/>
                </a:solidFill>
                <a:latin typeface="Carlito"/>
                <a:cs typeface="Carlito"/>
              </a:rPr>
              <a:t>4</a:t>
            </a:r>
            <a:r>
              <a:rPr sz="1800" b="1" dirty="0">
                <a:solidFill>
                  <a:srgbClr val="1F4E79"/>
                </a:solidFill>
                <a:latin typeface="Carlito"/>
                <a:cs typeface="Carlito"/>
              </a:rPr>
              <a:t>. </a:t>
            </a:r>
            <a:r>
              <a:rPr sz="1800" b="1" spc="-10" dirty="0">
                <a:solidFill>
                  <a:srgbClr val="1F4E79"/>
                </a:solidFill>
                <a:latin typeface="Carlito"/>
                <a:cs typeface="Carlito"/>
              </a:rPr>
              <a:t>Psikoeğitim Programı</a:t>
            </a:r>
            <a:r>
              <a:rPr sz="1800" b="1" spc="-40" dirty="0">
                <a:solidFill>
                  <a:srgbClr val="1F4E79"/>
                </a:solidFill>
                <a:latin typeface="Carlito"/>
                <a:cs typeface="Carlito"/>
              </a:rPr>
              <a:t> </a:t>
            </a:r>
            <a:r>
              <a:rPr sz="1800" b="1" spc="-10" dirty="0">
                <a:solidFill>
                  <a:srgbClr val="1F4E79"/>
                </a:solidFill>
                <a:latin typeface="Carlito"/>
                <a:cs typeface="Carlito"/>
              </a:rPr>
              <a:t>Uygulama,</a:t>
            </a:r>
            <a:endParaRPr sz="1800">
              <a:latin typeface="Carlito"/>
              <a:cs typeface="Carlito"/>
            </a:endParaRPr>
          </a:p>
          <a:p>
            <a:pPr marL="12700">
              <a:lnSpc>
                <a:spcPct val="100000"/>
              </a:lnSpc>
              <a:spcBef>
                <a:spcPts val="1010"/>
              </a:spcBef>
              <a:tabLst>
                <a:tab pos="354965" algn="l"/>
              </a:tabLst>
            </a:pPr>
            <a:r>
              <a:rPr sz="1800" b="1" smtClean="0">
                <a:solidFill>
                  <a:srgbClr val="1F4E79"/>
                </a:solidFill>
                <a:latin typeface="Carlito"/>
                <a:cs typeface="Carlito"/>
              </a:rPr>
              <a:t>5</a:t>
            </a:r>
            <a:r>
              <a:rPr sz="1800" b="1" dirty="0">
                <a:solidFill>
                  <a:srgbClr val="1F4E79"/>
                </a:solidFill>
                <a:latin typeface="Carlito"/>
                <a:cs typeface="Carlito"/>
              </a:rPr>
              <a:t>. </a:t>
            </a:r>
            <a:r>
              <a:rPr sz="1800" b="1" spc="-10" dirty="0">
                <a:solidFill>
                  <a:srgbClr val="1F4E79"/>
                </a:solidFill>
                <a:latin typeface="Carlito"/>
                <a:cs typeface="Carlito"/>
              </a:rPr>
              <a:t>Sosyal </a:t>
            </a:r>
            <a:r>
              <a:rPr sz="1800" b="1" spc="-5" dirty="0">
                <a:solidFill>
                  <a:srgbClr val="1F4E79"/>
                </a:solidFill>
                <a:latin typeface="Carlito"/>
                <a:cs typeface="Carlito"/>
              </a:rPr>
              <a:t>Sorumluluk Çalışmaları/Projeleri</a:t>
            </a:r>
            <a:r>
              <a:rPr sz="1800" b="1" spc="-80" dirty="0">
                <a:solidFill>
                  <a:srgbClr val="1F4E79"/>
                </a:solidFill>
                <a:latin typeface="Carlito"/>
                <a:cs typeface="Carlito"/>
              </a:rPr>
              <a:t> </a:t>
            </a:r>
            <a:r>
              <a:rPr sz="1800" b="1" spc="-15" dirty="0">
                <a:solidFill>
                  <a:srgbClr val="1F4E79"/>
                </a:solidFill>
                <a:latin typeface="Carlito"/>
                <a:cs typeface="Carlito"/>
              </a:rPr>
              <a:t>Yürütme,</a:t>
            </a:r>
            <a:endParaRPr sz="1800">
              <a:latin typeface="Carlito"/>
              <a:cs typeface="Carlito"/>
            </a:endParaRPr>
          </a:p>
          <a:p>
            <a:pPr marL="12700">
              <a:lnSpc>
                <a:spcPct val="100000"/>
              </a:lnSpc>
              <a:spcBef>
                <a:spcPts val="994"/>
              </a:spcBef>
              <a:tabLst>
                <a:tab pos="354965" algn="l"/>
              </a:tabLst>
            </a:pPr>
            <a:r>
              <a:rPr sz="1800" b="1" smtClean="0">
                <a:solidFill>
                  <a:srgbClr val="1F4E79"/>
                </a:solidFill>
                <a:latin typeface="Carlito"/>
                <a:cs typeface="Carlito"/>
              </a:rPr>
              <a:t>6</a:t>
            </a:r>
            <a:r>
              <a:rPr sz="1800" b="1" dirty="0">
                <a:solidFill>
                  <a:srgbClr val="1F4E79"/>
                </a:solidFill>
                <a:latin typeface="Carlito"/>
                <a:cs typeface="Carlito"/>
              </a:rPr>
              <a:t>. Sınıf </a:t>
            </a:r>
            <a:r>
              <a:rPr sz="1800" b="1" spc="-10" dirty="0">
                <a:solidFill>
                  <a:srgbClr val="1F4E79"/>
                </a:solidFill>
                <a:latin typeface="Carlito"/>
                <a:cs typeface="Carlito"/>
              </a:rPr>
              <a:t>Rehberlik Programı </a:t>
            </a:r>
            <a:r>
              <a:rPr sz="1800" b="1" spc="-15" dirty="0">
                <a:solidFill>
                  <a:srgbClr val="1F4E79"/>
                </a:solidFill>
                <a:latin typeface="Carlito"/>
                <a:cs typeface="Carlito"/>
              </a:rPr>
              <a:t>Aynı </a:t>
            </a:r>
            <a:r>
              <a:rPr sz="1800" b="1" spc="-10" dirty="0">
                <a:solidFill>
                  <a:srgbClr val="1F4E79"/>
                </a:solidFill>
                <a:latin typeface="Carlito"/>
                <a:cs typeface="Carlito"/>
              </a:rPr>
              <a:t>Kazanıma </a:t>
            </a:r>
            <a:r>
              <a:rPr sz="1800" b="1" dirty="0">
                <a:solidFill>
                  <a:srgbClr val="1F4E79"/>
                </a:solidFill>
                <a:latin typeface="Carlito"/>
                <a:cs typeface="Carlito"/>
              </a:rPr>
              <a:t>Ait </a:t>
            </a:r>
            <a:r>
              <a:rPr sz="1800" b="1" spc="-5">
                <a:solidFill>
                  <a:srgbClr val="1F4E79"/>
                </a:solidFill>
                <a:latin typeface="Carlito"/>
                <a:cs typeface="Carlito"/>
              </a:rPr>
              <a:t>Ardışık</a:t>
            </a:r>
            <a:r>
              <a:rPr sz="1800" b="1" spc="-80">
                <a:solidFill>
                  <a:srgbClr val="1F4E79"/>
                </a:solidFill>
                <a:latin typeface="Carlito"/>
                <a:cs typeface="Carlito"/>
              </a:rPr>
              <a:t> </a:t>
            </a:r>
            <a:r>
              <a:rPr sz="1800" b="1" spc="-5" smtClean="0">
                <a:solidFill>
                  <a:srgbClr val="1F4E79"/>
                </a:solidFill>
                <a:latin typeface="Carlito"/>
                <a:cs typeface="Carlito"/>
              </a:rPr>
              <a:t>Etkinlik</a:t>
            </a:r>
            <a:r>
              <a:rPr lang="tr-TR" dirty="0">
                <a:latin typeface="Carlito"/>
                <a:cs typeface="Carlito"/>
              </a:rPr>
              <a:t> </a:t>
            </a:r>
            <a:r>
              <a:rPr sz="1800" b="1" spc="-10" smtClean="0">
                <a:solidFill>
                  <a:srgbClr val="1F4E79"/>
                </a:solidFill>
                <a:latin typeface="Carlito"/>
                <a:cs typeface="Carlito"/>
              </a:rPr>
              <a:t>Uygulama</a:t>
            </a:r>
            <a:endParaRPr sz="1800">
              <a:latin typeface="Carlito"/>
              <a:cs typeface="Carlito"/>
            </a:endParaRPr>
          </a:p>
          <a:p>
            <a:pPr marL="12700">
              <a:lnSpc>
                <a:spcPct val="100000"/>
              </a:lnSpc>
              <a:spcBef>
                <a:spcPts val="1010"/>
              </a:spcBef>
              <a:tabLst>
                <a:tab pos="354965" algn="l"/>
              </a:tabLst>
            </a:pPr>
            <a:r>
              <a:rPr sz="1800" b="1" smtClean="0">
                <a:solidFill>
                  <a:srgbClr val="1F4E79"/>
                </a:solidFill>
                <a:latin typeface="Carlito"/>
                <a:cs typeface="Carlito"/>
              </a:rPr>
              <a:t>7</a:t>
            </a:r>
            <a:r>
              <a:rPr sz="1800" b="1" dirty="0">
                <a:solidFill>
                  <a:srgbClr val="1F4E79"/>
                </a:solidFill>
                <a:latin typeface="Carlito"/>
                <a:cs typeface="Carlito"/>
              </a:rPr>
              <a:t>. </a:t>
            </a:r>
            <a:r>
              <a:rPr sz="1800" b="1" spc="-5" dirty="0">
                <a:solidFill>
                  <a:srgbClr val="1F4E79"/>
                </a:solidFill>
                <a:latin typeface="Carlito"/>
                <a:cs typeface="Carlito"/>
              </a:rPr>
              <a:t>Mezunla </a:t>
            </a:r>
            <a:r>
              <a:rPr sz="1800" b="1" dirty="0">
                <a:solidFill>
                  <a:srgbClr val="1F4E79"/>
                </a:solidFill>
                <a:latin typeface="Carlito"/>
                <a:cs typeface="Carlito"/>
              </a:rPr>
              <a:t>Buluşma </a:t>
            </a:r>
            <a:r>
              <a:rPr sz="1800" b="1" spc="-5" dirty="0">
                <a:solidFill>
                  <a:srgbClr val="1F4E79"/>
                </a:solidFill>
                <a:latin typeface="Carlito"/>
                <a:cs typeface="Carlito"/>
              </a:rPr>
              <a:t>Etkinlik </a:t>
            </a:r>
            <a:r>
              <a:rPr sz="1800" b="1" dirty="0">
                <a:solidFill>
                  <a:srgbClr val="1F4E79"/>
                </a:solidFill>
                <a:latin typeface="Carlito"/>
                <a:cs typeface="Carlito"/>
              </a:rPr>
              <a:t>Serisi</a:t>
            </a:r>
            <a:r>
              <a:rPr sz="1800" b="1" spc="-105" dirty="0">
                <a:solidFill>
                  <a:srgbClr val="1F4E79"/>
                </a:solidFill>
                <a:latin typeface="Carlito"/>
                <a:cs typeface="Carlito"/>
              </a:rPr>
              <a:t> </a:t>
            </a:r>
            <a:r>
              <a:rPr sz="1800" b="1" spc="-10" dirty="0">
                <a:solidFill>
                  <a:srgbClr val="1F4E79"/>
                </a:solidFill>
                <a:latin typeface="Carlito"/>
                <a:cs typeface="Carlito"/>
              </a:rPr>
              <a:t>Düzenleme</a:t>
            </a:r>
            <a:endParaRPr sz="1800">
              <a:latin typeface="Carlito"/>
              <a:cs typeface="Carlito"/>
            </a:endParaRPr>
          </a:p>
          <a:p>
            <a:pPr marL="12700">
              <a:lnSpc>
                <a:spcPct val="100000"/>
              </a:lnSpc>
              <a:spcBef>
                <a:spcPts val="1010"/>
              </a:spcBef>
              <a:tabLst>
                <a:tab pos="354965" algn="l"/>
              </a:tabLst>
            </a:pPr>
            <a:r>
              <a:rPr sz="1800" b="1" spc="-10" smtClean="0">
                <a:solidFill>
                  <a:srgbClr val="1F4E79"/>
                </a:solidFill>
                <a:latin typeface="Carlito"/>
                <a:cs typeface="Carlito"/>
              </a:rPr>
              <a:t>8.Eylem </a:t>
            </a:r>
            <a:r>
              <a:rPr sz="1800" b="1" spc="-5" dirty="0">
                <a:solidFill>
                  <a:srgbClr val="1F4E79"/>
                </a:solidFill>
                <a:latin typeface="Carlito"/>
                <a:cs typeface="Carlito"/>
              </a:rPr>
              <a:t>Planı </a:t>
            </a:r>
            <a:r>
              <a:rPr sz="1800" b="1" dirty="0">
                <a:solidFill>
                  <a:srgbClr val="1F4E79"/>
                </a:solidFill>
                <a:latin typeface="Carlito"/>
                <a:cs typeface="Carlito"/>
              </a:rPr>
              <a:t>Hazırlama </a:t>
            </a:r>
            <a:r>
              <a:rPr sz="1800" b="1" spc="-10" dirty="0">
                <a:solidFill>
                  <a:srgbClr val="1F4E79"/>
                </a:solidFill>
                <a:latin typeface="Carlito"/>
                <a:cs typeface="Carlito"/>
              </a:rPr>
              <a:t>ve</a:t>
            </a:r>
            <a:r>
              <a:rPr sz="1800" b="1" spc="-60" dirty="0">
                <a:solidFill>
                  <a:srgbClr val="1F4E79"/>
                </a:solidFill>
                <a:latin typeface="Carlito"/>
                <a:cs typeface="Carlito"/>
              </a:rPr>
              <a:t> </a:t>
            </a:r>
            <a:r>
              <a:rPr sz="1800" b="1" spc="-10" dirty="0">
                <a:solidFill>
                  <a:srgbClr val="1F4E79"/>
                </a:solidFill>
                <a:latin typeface="Carlito"/>
                <a:cs typeface="Carlito"/>
              </a:rPr>
              <a:t>Uygulama</a:t>
            </a:r>
            <a:endParaRPr sz="1800">
              <a:latin typeface="Carlito"/>
              <a:cs typeface="Carlito"/>
            </a:endParaRPr>
          </a:p>
        </p:txBody>
      </p:sp>
      <p:sp>
        <p:nvSpPr>
          <p:cNvPr id="6" name="object 2"/>
          <p:cNvSpPr txBox="1">
            <a:spLocks/>
          </p:cNvSpPr>
          <p:nvPr/>
        </p:nvSpPr>
        <p:spPr>
          <a:xfrm>
            <a:off x="3048000" y="914400"/>
            <a:ext cx="6096000" cy="566822"/>
          </a:xfrm>
          <a:prstGeom prst="rect">
            <a:avLst/>
          </a:prstGeom>
        </p:spPr>
        <p:txBody>
          <a:bodyPr vert="horz" wrap="square" lIns="0" tIns="12700" rIns="0" bIns="0" rtlCol="0" anchor="b">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tr-TR" sz="3600" b="0" i="0" u="none" strike="noStrike" kern="1200" cap="none" spc="-5" normalizeH="0" baseline="0" noProof="0" dirty="0" smtClean="0">
                <a:ln>
                  <a:noFill/>
                </a:ln>
                <a:solidFill>
                  <a:schemeClr val="tx2"/>
                </a:solidFill>
                <a:effectLst/>
                <a:uLnTx/>
                <a:uFillTx/>
                <a:latin typeface="Arial Rounded MT Bold" pitchFamily="34" charset="0"/>
                <a:ea typeface="+mj-ea"/>
                <a:cs typeface="Trebuchet MS"/>
              </a:rPr>
              <a:t>DÜZEY </a:t>
            </a:r>
            <a:r>
              <a:rPr lang="tr-TR" sz="3600" dirty="0">
                <a:solidFill>
                  <a:schemeClr val="tx2"/>
                </a:solidFill>
                <a:latin typeface="Arial Rounded MT Bold" pitchFamily="34" charset="0"/>
                <a:ea typeface="+mj-ea"/>
                <a:cs typeface="Trebuchet MS"/>
              </a:rPr>
              <a:t>2</a:t>
            </a:r>
            <a:r>
              <a:rPr kumimoji="0" lang="tr-TR" sz="3600" b="0" i="0" u="none" strike="noStrike" kern="1200" cap="none" spc="0" normalizeH="0" baseline="0" noProof="0" dirty="0" smtClean="0">
                <a:ln>
                  <a:noFill/>
                </a:ln>
                <a:solidFill>
                  <a:schemeClr val="tx2"/>
                </a:solidFill>
                <a:effectLst/>
                <a:uLnTx/>
                <a:uFillTx/>
                <a:latin typeface="Arial Rounded MT Bold" pitchFamily="34" charset="0"/>
                <a:ea typeface="+mj-ea"/>
                <a:cs typeface="Trebuchet MS"/>
              </a:rPr>
              <a:t> </a:t>
            </a:r>
            <a:r>
              <a:rPr kumimoji="0" lang="tr-TR" sz="3600" b="0" i="0" u="none" strike="noStrike" kern="1200" cap="none" spc="-50" normalizeH="0" baseline="0" noProof="0" dirty="0" smtClean="0">
                <a:ln>
                  <a:noFill/>
                </a:ln>
                <a:solidFill>
                  <a:schemeClr val="tx2"/>
                </a:solidFill>
                <a:effectLst/>
                <a:uLnTx/>
                <a:uFillTx/>
                <a:latin typeface="Arial Rounded MT Bold" pitchFamily="34" charset="0"/>
                <a:ea typeface="+mj-ea"/>
                <a:cs typeface="Trebuchet MS"/>
              </a:rPr>
              <a:t>FAALİYET</a:t>
            </a:r>
            <a:r>
              <a:rPr kumimoji="0" lang="tr-TR" sz="3600" b="0" i="0" u="none" strike="noStrike" kern="1200" cap="none" spc="-215" normalizeH="0" baseline="0" noProof="0" dirty="0" smtClean="0">
                <a:ln>
                  <a:noFill/>
                </a:ln>
                <a:solidFill>
                  <a:schemeClr val="tx2"/>
                </a:solidFill>
                <a:effectLst/>
                <a:uLnTx/>
                <a:uFillTx/>
                <a:latin typeface="Arial Rounded MT Bold" pitchFamily="34" charset="0"/>
                <a:ea typeface="+mj-ea"/>
                <a:cs typeface="Trebuchet MS"/>
              </a:rPr>
              <a:t> </a:t>
            </a:r>
            <a:r>
              <a:rPr kumimoji="0" lang="tr-TR" sz="3600" b="0" i="0" u="none" strike="noStrike" kern="1200" cap="none" spc="0" normalizeH="0" baseline="0" noProof="0" dirty="0" smtClean="0">
                <a:ln>
                  <a:noFill/>
                </a:ln>
                <a:solidFill>
                  <a:schemeClr val="tx2"/>
                </a:solidFill>
                <a:effectLst/>
                <a:uLnTx/>
                <a:uFillTx/>
                <a:latin typeface="Arial Rounded MT Bold" pitchFamily="34" charset="0"/>
                <a:ea typeface="+mj-ea"/>
                <a:cs typeface="Trebuchet MS"/>
              </a:rPr>
              <a:t>GRUBU</a:t>
            </a:r>
            <a:endParaRPr kumimoji="0" lang="tr-TR" sz="3600" b="0" i="0" u="none" strike="noStrike" kern="1200" cap="none" spc="0" normalizeH="0" baseline="0" noProof="0" dirty="0">
              <a:ln>
                <a:noFill/>
              </a:ln>
              <a:solidFill>
                <a:schemeClr val="tx2"/>
              </a:solidFill>
              <a:effectLst/>
              <a:uLnTx/>
              <a:uFillTx/>
              <a:latin typeface="Arial Rounded MT Bold" pitchFamily="34" charset="0"/>
              <a:ea typeface="+mj-ea"/>
              <a:cs typeface="Trebuchet M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264</TotalTime>
  <Words>1679</Words>
  <Application>Microsoft Office PowerPoint</Application>
  <PresentationFormat>Özel</PresentationFormat>
  <Paragraphs>170</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Akış</vt:lpstr>
      <vt:lpstr>Slayt 1</vt:lpstr>
      <vt:lpstr> Eğitimde fırsat eşitliğinin sağlanması kapsamında tüm öğrencilerin rehberlik ve psikolojik danışma  hizmetlerinden yararlanması esastır. Bu kapsamda ülke genelinde hedef çalışmalarının bir bütün ve  standart olarak yürütülmesi amacıyla Bakanlığımız tarafından hedef çalışmalarına ilişkin standartlar  belirlenerek iş akış çizelgesi oluşturulmuştur.</vt:lpstr>
      <vt:lpstr> Bakanlığımız 2021-2022 eğitim öğretim yılı genel hedefi psikolojik sağlamlık olarak belirlenmiştir.</vt:lpstr>
      <vt:lpstr> Rehber öğretmen/psikolojik danışmanı bulunan eğitim kurumları iki adet özel hedef belirleyecek ve 14  Eylül 2021 Salı gününden itibaren sisteme giriş yapabilecektir. Eğitim kurumları tarafından hazırlanan  okul rehberlik ve psikolojik danışma programı en geç 8 Ekim 2021 Cuma Gününe kadar okul  müdürlükleri tarafından onaylanacaktır.</vt:lpstr>
      <vt:lpstr> Belirlenen hedeflerin sınıf rehberlik programı kazanımları içerisinde yer alması halinde rehber  öğretmen/psikolojik danışmanın uygulayacağı etkinlikler hedef çalışmaları kapsamında  değerlendirilebilecektir.</vt:lpstr>
      <vt:lpstr> Rehberlik ve araştırma merkezlerinin rehberlik ve psikolojik danışma hizmetleri bölümlerine ait  yıllık çalışma planlarının iş akış çizelgesine uygunluğu Bakanlığımızca değerlendirilecektir.</vt:lpstr>
      <vt:lpstr>HEDEF ÇALIŞMALARI  FAALİYET TÜRLERİ İÇİN  DÜZEYLER</vt:lpstr>
      <vt:lpstr>DÜZEY 1 FAALİYET GRUBU</vt:lpstr>
      <vt:lpstr>Slayt 9</vt:lpstr>
      <vt:lpstr>DÜZEY 3 FAALİYET GRUBU</vt:lpstr>
      <vt:lpstr>HEDEF İŞ AKIŞI YÖNERGESİ</vt:lpstr>
      <vt:lpstr>Çizelge hedef çalışmaları için hazırlanmış olup hedef dışındaki çalışmalar için kullanılması zorunlu değildir.</vt:lpstr>
      <vt:lpstr>Slayt 13</vt:lpstr>
      <vt:lpstr>Slayt 14</vt:lpstr>
      <vt:lpstr>Slayt 15</vt:lpstr>
      <vt:lpstr>Slayt 16</vt:lpstr>
      <vt:lpstr>Slayt 17</vt:lpstr>
      <vt:lpstr>Slayt 18</vt:lpstr>
      <vt:lpstr>Slayt 19</vt:lpstr>
      <vt:lpstr>Slayt 20</vt:lpstr>
      <vt:lpstr>Slayt 21</vt:lpstr>
      <vt:lpstr>Slayt 22</vt:lpstr>
      <vt:lpstr>Slayt 23</vt:lpstr>
      <vt:lpstr>Mesleki Eğitim Merkezleri</vt:lpstr>
      <vt:lpstr>Slayt 25</vt:lpstr>
      <vt:lpstr>Kadrosunun Bulunduğu Okul ile Birlikte Başka Okulda da Görevli  Rehber Öğretmen /Psikolojik Danışmanlar(Görev Yaptıkları Her  Okul İçin)</vt:lpstr>
      <vt:lpstr>Slayt 27</vt:lpstr>
      <vt:lpstr>Rehber Öğretmen/Psikolojik Danışmanı Danışma Olmayan Okullar</vt:lpstr>
      <vt:lpstr>Slayt 29</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aykut özdemir</dc:creator>
  <cp:lastModifiedBy>Microsoft</cp:lastModifiedBy>
  <cp:revision>5</cp:revision>
  <dcterms:created xsi:type="dcterms:W3CDTF">2021-09-09T08:39:21Z</dcterms:created>
  <dcterms:modified xsi:type="dcterms:W3CDTF">2021-09-09T13:28:46Z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2021-09-08T00:00:00Z</vt:filetime>
  </property>
  <property fmtid="{D5CDD505-2E9C-101B-9397-08002B2CF9AE}" pid="3" name="Creator">
    <vt:lpwstr>Microsoft® PowerPoint® Microsoft 365 için</vt:lpwstr>
  </property>
  <property fmtid="{D5CDD505-2E9C-101B-9397-08002B2CF9AE}" pid="4" name="LastSaved">
    <vt:filetime>2021-09-09T00:00:00Z</vt:filetime>
  </property>
</Properties>
</file>