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8" r:id="rId2"/>
    <p:sldId id="262" r:id="rId3"/>
    <p:sldId id="263" r:id="rId4"/>
    <p:sldId id="293" r:id="rId5"/>
    <p:sldId id="294" r:id="rId6"/>
    <p:sldId id="264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304" r:id="rId17"/>
  </p:sldIdLst>
  <p:sldSz cx="12190413" cy="6859588"/>
  <p:notesSz cx="6858000" cy="9144000"/>
  <p:defaultTextStyle>
    <a:defPPr>
      <a:defRPr lang="tr-TR"/>
    </a:defPPr>
    <a:lvl1pPr marL="0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44251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88502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32753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77004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721254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65505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809756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354007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3C30"/>
    <a:srgbClr val="36BBD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98" y="-96"/>
      </p:cViewPr>
      <p:guideLst>
        <p:guide orient="horz" pos="2161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F7C9D0-6930-42CE-BD9D-82FFA738C576}" type="datetimeFigureOut">
              <a:rPr lang="tr-TR" smtClean="0"/>
              <a:pPr/>
              <a:t>10.10.2021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D7B1B-BCDC-4321-A52C-73F259F5D1FA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44251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88502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632753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177004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721254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65505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809756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354007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17732C3C-A191-48C2-A7E8-9C96AF841A7A}" type="slidenum">
              <a:rPr lang="tr-TR" smtClean="0"/>
              <a:pPr rtl="0"/>
              <a:t>1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9648628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17732C3C-A191-48C2-A7E8-9C96AF841A7A}" type="slidenum">
              <a:rPr lang="tr-TR" smtClean="0"/>
              <a:pPr rtl="0"/>
              <a:t>10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3716025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17732C3C-A191-48C2-A7E8-9C96AF841A7A}" type="slidenum">
              <a:rPr lang="tr-TR" smtClean="0"/>
              <a:pPr rtl="0"/>
              <a:t>11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3716025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17732C3C-A191-48C2-A7E8-9C96AF841A7A}" type="slidenum">
              <a:rPr lang="tr-TR" smtClean="0"/>
              <a:pPr rtl="0"/>
              <a:t>12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3716025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17732C3C-A191-48C2-A7E8-9C96AF841A7A}" type="slidenum">
              <a:rPr lang="tr-TR" smtClean="0"/>
              <a:pPr rtl="0"/>
              <a:t>13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3716025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17732C3C-A191-48C2-A7E8-9C96AF841A7A}" type="slidenum">
              <a:rPr lang="tr-TR" smtClean="0"/>
              <a:pPr rtl="0"/>
              <a:t>14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3716025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17732C3C-A191-48C2-A7E8-9C96AF841A7A}" type="slidenum">
              <a:rPr lang="tr-TR" smtClean="0"/>
              <a:pPr rtl="0"/>
              <a:t>15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3716025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17732C3C-A191-48C2-A7E8-9C96AF841A7A}" type="slidenum">
              <a:rPr lang="tr-TR" smtClean="0"/>
              <a:pPr rtl="0"/>
              <a:t>16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3716025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17732C3C-A191-48C2-A7E8-9C96AF841A7A}" type="slidenum">
              <a:rPr lang="tr-TR" smtClean="0"/>
              <a:pPr rtl="0"/>
              <a:t>2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3716025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17732C3C-A191-48C2-A7E8-9C96AF841A7A}" type="slidenum">
              <a:rPr lang="tr-TR" smtClean="0"/>
              <a:pPr rtl="0"/>
              <a:t>3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3716025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17732C3C-A191-48C2-A7E8-9C96AF841A7A}" type="slidenum">
              <a:rPr lang="tr-TR" smtClean="0"/>
              <a:pPr rtl="0"/>
              <a:t>4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3716025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17732C3C-A191-48C2-A7E8-9C96AF841A7A}" type="slidenum">
              <a:rPr lang="tr-TR" smtClean="0"/>
              <a:pPr rtl="0"/>
              <a:t>5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3716025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17732C3C-A191-48C2-A7E8-9C96AF841A7A}" type="slidenum">
              <a:rPr lang="tr-TR" smtClean="0"/>
              <a:pPr rtl="0"/>
              <a:t>6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3716025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17732C3C-A191-48C2-A7E8-9C96AF841A7A}" type="slidenum">
              <a:rPr lang="tr-TR" smtClean="0"/>
              <a:pPr rtl="0"/>
              <a:t>7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3716025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17732C3C-A191-48C2-A7E8-9C96AF841A7A}" type="slidenum">
              <a:rPr lang="tr-TR" smtClean="0"/>
              <a:pPr rtl="0"/>
              <a:t>8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3716025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17732C3C-A191-48C2-A7E8-9C96AF841A7A}" type="slidenum">
              <a:rPr lang="tr-TR" smtClean="0"/>
              <a:pPr rtl="0"/>
              <a:t>9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371602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14285" y="2130923"/>
            <a:ext cx="10361851" cy="147036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828566" y="3887100"/>
            <a:ext cx="8533289" cy="175300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4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7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2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7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4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8049" y="274702"/>
            <a:ext cx="2742843" cy="585288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525" y="274702"/>
            <a:ext cx="8025355" cy="585288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2963" y="4407921"/>
            <a:ext cx="10361851" cy="1362390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2963" y="2907391"/>
            <a:ext cx="10361851" cy="1500534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425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8850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3275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7700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2125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655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0975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5400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525" y="1600575"/>
            <a:ext cx="5384099" cy="4527011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6793" y="1600575"/>
            <a:ext cx="5384099" cy="4527011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10.10.2021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521" y="1535469"/>
            <a:ext cx="5386216" cy="639910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4251" indent="0">
              <a:buNone/>
              <a:defRPr sz="2400" b="1"/>
            </a:lvl2pPr>
            <a:lvl3pPr marL="1088502" indent="0">
              <a:buNone/>
              <a:defRPr sz="2100" b="1"/>
            </a:lvl3pPr>
            <a:lvl4pPr marL="1632753" indent="0">
              <a:buNone/>
              <a:defRPr sz="1900" b="1"/>
            </a:lvl4pPr>
            <a:lvl5pPr marL="2177004" indent="0">
              <a:buNone/>
              <a:defRPr sz="1900" b="1"/>
            </a:lvl5pPr>
            <a:lvl6pPr marL="2721254" indent="0">
              <a:buNone/>
              <a:defRPr sz="1900" b="1"/>
            </a:lvl6pPr>
            <a:lvl7pPr marL="3265505" indent="0">
              <a:buNone/>
              <a:defRPr sz="1900" b="1"/>
            </a:lvl7pPr>
            <a:lvl8pPr marL="3809756" indent="0">
              <a:buNone/>
              <a:defRPr sz="1900" b="1"/>
            </a:lvl8pPr>
            <a:lvl9pPr marL="4354007" indent="0">
              <a:buNone/>
              <a:defRPr sz="19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521" y="2175383"/>
            <a:ext cx="5386216" cy="3952203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2561" y="1535469"/>
            <a:ext cx="5388332" cy="639910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4251" indent="0">
              <a:buNone/>
              <a:defRPr sz="2400" b="1"/>
            </a:lvl2pPr>
            <a:lvl3pPr marL="1088502" indent="0">
              <a:buNone/>
              <a:defRPr sz="2100" b="1"/>
            </a:lvl3pPr>
            <a:lvl4pPr marL="1632753" indent="0">
              <a:buNone/>
              <a:defRPr sz="1900" b="1"/>
            </a:lvl4pPr>
            <a:lvl5pPr marL="2177004" indent="0">
              <a:buNone/>
              <a:defRPr sz="1900" b="1"/>
            </a:lvl5pPr>
            <a:lvl6pPr marL="2721254" indent="0">
              <a:buNone/>
              <a:defRPr sz="1900" b="1"/>
            </a:lvl6pPr>
            <a:lvl7pPr marL="3265505" indent="0">
              <a:buNone/>
              <a:defRPr sz="1900" b="1"/>
            </a:lvl7pPr>
            <a:lvl8pPr marL="3809756" indent="0">
              <a:buNone/>
              <a:defRPr sz="1900" b="1"/>
            </a:lvl8pPr>
            <a:lvl9pPr marL="4354007" indent="0">
              <a:buNone/>
              <a:defRPr sz="19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2561" y="2175383"/>
            <a:ext cx="5388332" cy="3952203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10.10.2021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10.10.2021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10.10.2021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521" y="273113"/>
            <a:ext cx="4010562" cy="1162319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113" y="273118"/>
            <a:ext cx="6814779" cy="5854468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521" y="1435437"/>
            <a:ext cx="4010562" cy="4692149"/>
          </a:xfrm>
        </p:spPr>
        <p:txBody>
          <a:bodyPr/>
          <a:lstStyle>
            <a:lvl1pPr marL="0" indent="0">
              <a:buNone/>
              <a:defRPr sz="1700"/>
            </a:lvl1pPr>
            <a:lvl2pPr marL="544251" indent="0">
              <a:buNone/>
              <a:defRPr sz="1400"/>
            </a:lvl2pPr>
            <a:lvl3pPr marL="1088502" indent="0">
              <a:buNone/>
              <a:defRPr sz="1200"/>
            </a:lvl3pPr>
            <a:lvl4pPr marL="1632753" indent="0">
              <a:buNone/>
              <a:defRPr sz="1100"/>
            </a:lvl4pPr>
            <a:lvl5pPr marL="2177004" indent="0">
              <a:buNone/>
              <a:defRPr sz="1100"/>
            </a:lvl5pPr>
            <a:lvl6pPr marL="2721254" indent="0">
              <a:buNone/>
              <a:defRPr sz="1100"/>
            </a:lvl6pPr>
            <a:lvl7pPr marL="3265505" indent="0">
              <a:buNone/>
              <a:defRPr sz="1100"/>
            </a:lvl7pPr>
            <a:lvl8pPr marL="3809756" indent="0">
              <a:buNone/>
              <a:defRPr sz="1100"/>
            </a:lvl8pPr>
            <a:lvl9pPr marL="4354007" indent="0">
              <a:buNone/>
              <a:defRPr sz="11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10.10.2021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406" y="4801716"/>
            <a:ext cx="7314248" cy="566869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406" y="612921"/>
            <a:ext cx="7314248" cy="4115753"/>
          </a:xfrm>
        </p:spPr>
        <p:txBody>
          <a:bodyPr/>
          <a:lstStyle>
            <a:lvl1pPr marL="0" indent="0">
              <a:buNone/>
              <a:defRPr sz="3800"/>
            </a:lvl1pPr>
            <a:lvl2pPr marL="544251" indent="0">
              <a:buNone/>
              <a:defRPr sz="3300"/>
            </a:lvl2pPr>
            <a:lvl3pPr marL="1088502" indent="0">
              <a:buNone/>
              <a:defRPr sz="2900"/>
            </a:lvl3pPr>
            <a:lvl4pPr marL="1632753" indent="0">
              <a:buNone/>
              <a:defRPr sz="2400"/>
            </a:lvl4pPr>
            <a:lvl5pPr marL="2177004" indent="0">
              <a:buNone/>
              <a:defRPr sz="2400"/>
            </a:lvl5pPr>
            <a:lvl6pPr marL="2721254" indent="0">
              <a:buNone/>
              <a:defRPr sz="2400"/>
            </a:lvl6pPr>
            <a:lvl7pPr marL="3265505" indent="0">
              <a:buNone/>
              <a:defRPr sz="2400"/>
            </a:lvl7pPr>
            <a:lvl8pPr marL="3809756" indent="0">
              <a:buNone/>
              <a:defRPr sz="2400"/>
            </a:lvl8pPr>
            <a:lvl9pPr marL="4354007" indent="0">
              <a:buNone/>
              <a:defRPr sz="24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406" y="5368581"/>
            <a:ext cx="7314248" cy="805048"/>
          </a:xfrm>
        </p:spPr>
        <p:txBody>
          <a:bodyPr/>
          <a:lstStyle>
            <a:lvl1pPr marL="0" indent="0">
              <a:buNone/>
              <a:defRPr sz="1700"/>
            </a:lvl1pPr>
            <a:lvl2pPr marL="544251" indent="0">
              <a:buNone/>
              <a:defRPr sz="1400"/>
            </a:lvl2pPr>
            <a:lvl3pPr marL="1088502" indent="0">
              <a:buNone/>
              <a:defRPr sz="1200"/>
            </a:lvl3pPr>
            <a:lvl4pPr marL="1632753" indent="0">
              <a:buNone/>
              <a:defRPr sz="1100"/>
            </a:lvl4pPr>
            <a:lvl5pPr marL="2177004" indent="0">
              <a:buNone/>
              <a:defRPr sz="1100"/>
            </a:lvl5pPr>
            <a:lvl6pPr marL="2721254" indent="0">
              <a:buNone/>
              <a:defRPr sz="1100"/>
            </a:lvl6pPr>
            <a:lvl7pPr marL="3265505" indent="0">
              <a:buNone/>
              <a:defRPr sz="1100"/>
            </a:lvl7pPr>
            <a:lvl8pPr marL="3809756" indent="0">
              <a:buNone/>
              <a:defRPr sz="1100"/>
            </a:lvl8pPr>
            <a:lvl9pPr marL="4354007" indent="0">
              <a:buNone/>
              <a:defRPr sz="11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10.10.2021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609521" y="274701"/>
            <a:ext cx="10971372" cy="1143265"/>
          </a:xfrm>
          <a:prstGeom prst="rect">
            <a:avLst/>
          </a:prstGeom>
        </p:spPr>
        <p:txBody>
          <a:bodyPr vert="horz" lIns="108850" tIns="54425" rIns="108850" bIns="54425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521" y="1600575"/>
            <a:ext cx="10971372" cy="4527011"/>
          </a:xfrm>
          <a:prstGeom prst="rect">
            <a:avLst/>
          </a:prstGeom>
        </p:spPr>
        <p:txBody>
          <a:bodyPr vert="horz" lIns="108850" tIns="54425" rIns="108850" bIns="54425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609521" y="6357822"/>
            <a:ext cx="2844430" cy="365210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10.10.2021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4165062" y="6357822"/>
            <a:ext cx="3860297" cy="365210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736463" y="6357822"/>
            <a:ext cx="2844430" cy="365210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88502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8188" indent="-408188" algn="l" defTabSz="1088502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84408" indent="-340157" algn="l" defTabSz="1088502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60627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04878" indent="-272125" algn="l" defTabSz="1088502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9129" indent="-272125" algn="l" defTabSz="1088502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93380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631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882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6132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4251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8502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2753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7004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1254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65505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09756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54007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ikdörtgen 21">
            <a:extLst>
              <a:ext uri="{FF2B5EF4-FFF2-40B4-BE49-F238E27FC236}">
                <a16:creationId xmlns:a16="http://schemas.microsoft.com/office/drawing/2014/main" xmlns="" id="{12839A1C-34CB-4C3C-8531-CA67525FDE9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" y="0"/>
            <a:ext cx="12190413" cy="6859588"/>
          </a:xfrm>
          <a:prstGeom prst="rect">
            <a:avLst/>
          </a:prstGeom>
          <a:solidFill>
            <a:srgbClr val="DC3C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850" tIns="54425" rIns="108850" bIns="54425" rtlCol="0" anchor="ctr"/>
          <a:lstStyle/>
          <a:p>
            <a:pPr algn="ctr" rtl="0"/>
            <a:endParaRPr lang="tr-TR" dirty="0"/>
          </a:p>
        </p:txBody>
      </p:sp>
      <p:sp useBgFill="1">
        <p:nvSpPr>
          <p:cNvPr id="24" name="Serbest Form: Şekil 23">
            <a:extLst>
              <a:ext uri="{FF2B5EF4-FFF2-40B4-BE49-F238E27FC236}">
                <a16:creationId xmlns:a16="http://schemas.microsoft.com/office/drawing/2014/main" xmlns="" id="{FAC94EAF-F7F7-4727-AE69-A7036B4A512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rot="16200000">
            <a:off x="-651880" y="651884"/>
            <a:ext cx="6859588" cy="5555829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p14="http://schemas.microsoft.com/office/powerpoint/2010/main" xmlns:a16="http://schemas.microsoft.com/office/drawing/2014/main"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xmlns="" id="{F0FC7E44-4828-47E6-A083-C1E389988E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387" y="2282107"/>
            <a:ext cx="3993495" cy="2295383"/>
          </a:xfrm>
          <a:effectLst/>
        </p:spPr>
        <p:txBody>
          <a:bodyPr rtlCol="0" anchor="ctr">
            <a:normAutofit/>
          </a:bodyPr>
          <a:lstStyle/>
          <a:p>
            <a:pPr algn="ctr" rtl="0"/>
            <a:r>
              <a:rPr lang="tr-TR" sz="3300" dirty="0" smtClean="0"/>
              <a:t>LİSE-Öğrenci Sunumu</a:t>
            </a:r>
            <a:endParaRPr lang="tr-TR" sz="3300" dirty="0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B68617FD-A3DD-4B1B-A618-8B7F44A2D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35170" y="693494"/>
            <a:ext cx="5847028" cy="4793275"/>
          </a:xfrm>
          <a:effectLst/>
        </p:spPr>
        <p:txBody>
          <a:bodyPr rtlCol="0" anchor="ctr">
            <a:normAutofit/>
          </a:bodyPr>
          <a:lstStyle/>
          <a:p>
            <a:pPr algn="l"/>
            <a:r>
              <a:rPr lang="tr-TR" sz="7200" dirty="0" smtClean="0">
                <a:solidFill>
                  <a:schemeClr val="bg1"/>
                </a:solidFill>
              </a:rPr>
              <a:t>İHMAL VE İSTİSMARDAN KORUNMA</a:t>
            </a:r>
            <a:endParaRPr lang="tr-TR" sz="7200" dirty="0">
              <a:solidFill>
                <a:schemeClr val="bg1"/>
              </a:solidFill>
            </a:endParaRPr>
          </a:p>
        </p:txBody>
      </p:sp>
      <p:pic>
        <p:nvPicPr>
          <p:cNvPr id="6" name="Picture 4" descr="C:\Users\pc\Desktop\LOGO KURUM\logo (1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598" y="5014341"/>
            <a:ext cx="1284858" cy="1285323"/>
          </a:xfrm>
          <a:prstGeom prst="rect">
            <a:avLst/>
          </a:prstGeom>
          <a:noFill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62762" y="4438139"/>
            <a:ext cx="1870443" cy="242144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40547745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 Belirtme Çizgisi"/>
          <p:cNvSpPr/>
          <p:nvPr/>
        </p:nvSpPr>
        <p:spPr>
          <a:xfrm>
            <a:off x="4" y="0"/>
            <a:ext cx="12190413" cy="1485578"/>
          </a:xfrm>
          <a:prstGeom prst="wedgeRectCallout">
            <a:avLst>
              <a:gd name="adj1" fmla="val -29950"/>
              <a:gd name="adj2" fmla="val 79545"/>
            </a:avLst>
          </a:prstGeom>
          <a:solidFill>
            <a:srgbClr val="DC3C3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E9272F0E-1F23-4605-A360-8DD777B96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33450"/>
            <a:ext cx="10570622" cy="970675"/>
          </a:xfrm>
        </p:spPr>
        <p:txBody>
          <a:bodyPr rtlCol="0">
            <a:normAutofit/>
          </a:bodyPr>
          <a:lstStyle/>
          <a:p>
            <a:r>
              <a:rPr lang="tr-TR" sz="4000" dirty="0" smtClean="0">
                <a:solidFill>
                  <a:schemeClr val="bg1"/>
                </a:solidFill>
              </a:rPr>
              <a:t>İHMAL VE İSTİSMARDAN KORUNMA</a:t>
            </a:r>
            <a:endParaRPr lang="tr-TR" sz="4000" dirty="0">
              <a:solidFill>
                <a:schemeClr val="bg1"/>
              </a:solidFill>
            </a:endParaRPr>
          </a:p>
        </p:txBody>
      </p:sp>
      <p:sp>
        <p:nvSpPr>
          <p:cNvPr id="6" name="5 İçerik Yer Tutucusu"/>
          <p:cNvSpPr>
            <a:spLocks noGrp="1"/>
          </p:cNvSpPr>
          <p:nvPr>
            <p:ph idx="1"/>
          </p:nvPr>
        </p:nvSpPr>
        <p:spPr>
          <a:xfrm>
            <a:off x="609521" y="2061646"/>
            <a:ext cx="10971372" cy="4065940"/>
          </a:xfrm>
        </p:spPr>
        <p:txBody>
          <a:bodyPr/>
          <a:lstStyle/>
          <a:p>
            <a:pPr algn="just">
              <a:buNone/>
            </a:pP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13" name="object 10"/>
          <p:cNvSpPr txBox="1"/>
          <p:nvPr/>
        </p:nvSpPr>
        <p:spPr>
          <a:xfrm>
            <a:off x="3358902" y="5374014"/>
            <a:ext cx="4934354" cy="397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b="1" spc="-65" dirty="0">
                <a:solidFill>
                  <a:srgbClr val="FFFFFF"/>
                </a:solidFill>
                <a:latin typeface="Arial"/>
                <a:cs typeface="Arial"/>
              </a:rPr>
              <a:t>Çocuğa</a:t>
            </a:r>
            <a:r>
              <a:rPr sz="2500" b="1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b="1" spc="-75" dirty="0">
                <a:solidFill>
                  <a:srgbClr val="FFFFFF"/>
                </a:solidFill>
                <a:latin typeface="Arial"/>
                <a:cs typeface="Arial"/>
              </a:rPr>
              <a:t>Yönelik</a:t>
            </a:r>
            <a:r>
              <a:rPr sz="2500" b="1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FFFFFF"/>
                </a:solidFill>
                <a:latin typeface="Arial"/>
                <a:cs typeface="Arial"/>
              </a:rPr>
              <a:t>Kötü</a:t>
            </a:r>
            <a:r>
              <a:rPr sz="2500" b="1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b="1" spc="10" dirty="0">
                <a:solidFill>
                  <a:srgbClr val="FFFFFF"/>
                </a:solidFill>
                <a:latin typeface="Arial"/>
                <a:cs typeface="Arial"/>
              </a:rPr>
              <a:t>Muamele</a:t>
            </a:r>
            <a:endParaRPr sz="2500" dirty="0">
              <a:latin typeface="Arial"/>
              <a:cs typeface="Arial"/>
            </a:endParaRPr>
          </a:p>
        </p:txBody>
      </p:sp>
      <p:grpSp>
        <p:nvGrpSpPr>
          <p:cNvPr id="7" name="object 2"/>
          <p:cNvGrpSpPr/>
          <p:nvPr/>
        </p:nvGrpSpPr>
        <p:grpSpPr>
          <a:xfrm>
            <a:off x="1934999" y="2560052"/>
            <a:ext cx="1457960" cy="2656205"/>
            <a:chOff x="1934999" y="2560048"/>
            <a:chExt cx="1457960" cy="2656205"/>
          </a:xfrm>
        </p:grpSpPr>
        <p:sp>
          <p:nvSpPr>
            <p:cNvPr id="8" name="object 3"/>
            <p:cNvSpPr/>
            <p:nvPr/>
          </p:nvSpPr>
          <p:spPr>
            <a:xfrm>
              <a:off x="1934999" y="2679476"/>
              <a:ext cx="1209040" cy="2417445"/>
            </a:xfrm>
            <a:custGeom>
              <a:avLst/>
              <a:gdLst/>
              <a:ahLst/>
              <a:cxnLst/>
              <a:rect l="l" t="t" r="r" b="b"/>
              <a:pathLst>
                <a:path w="1209039" h="2417445">
                  <a:moveTo>
                    <a:pt x="1208519" y="0"/>
                  </a:moveTo>
                  <a:lnTo>
                    <a:pt x="1159914" y="959"/>
                  </a:lnTo>
                  <a:lnTo>
                    <a:pt x="1111797" y="3814"/>
                  </a:lnTo>
                  <a:lnTo>
                    <a:pt x="1064203" y="8527"/>
                  </a:lnTo>
                  <a:lnTo>
                    <a:pt x="1017168" y="15064"/>
                  </a:lnTo>
                  <a:lnTo>
                    <a:pt x="970728" y="23387"/>
                  </a:lnTo>
                  <a:lnTo>
                    <a:pt x="924920" y="33462"/>
                  </a:lnTo>
                  <a:lnTo>
                    <a:pt x="879779" y="45250"/>
                  </a:lnTo>
                  <a:lnTo>
                    <a:pt x="835342" y="58718"/>
                  </a:lnTo>
                  <a:lnTo>
                    <a:pt x="791645" y="73827"/>
                  </a:lnTo>
                  <a:lnTo>
                    <a:pt x="748723" y="90543"/>
                  </a:lnTo>
                  <a:lnTo>
                    <a:pt x="706614" y="108829"/>
                  </a:lnTo>
                  <a:lnTo>
                    <a:pt x="665353" y="128650"/>
                  </a:lnTo>
                  <a:lnTo>
                    <a:pt x="624976" y="149968"/>
                  </a:lnTo>
                  <a:lnTo>
                    <a:pt x="585519" y="172748"/>
                  </a:lnTo>
                  <a:lnTo>
                    <a:pt x="547018" y="196954"/>
                  </a:lnTo>
                  <a:lnTo>
                    <a:pt x="509510" y="222550"/>
                  </a:lnTo>
                  <a:lnTo>
                    <a:pt x="473031" y="249500"/>
                  </a:lnTo>
                  <a:lnTo>
                    <a:pt x="437617" y="277767"/>
                  </a:lnTo>
                  <a:lnTo>
                    <a:pt x="403303" y="307315"/>
                  </a:lnTo>
                  <a:lnTo>
                    <a:pt x="370126" y="338109"/>
                  </a:lnTo>
                  <a:lnTo>
                    <a:pt x="338123" y="370112"/>
                  </a:lnTo>
                  <a:lnTo>
                    <a:pt x="307328" y="403288"/>
                  </a:lnTo>
                  <a:lnTo>
                    <a:pt x="277779" y="437601"/>
                  </a:lnTo>
                  <a:lnTo>
                    <a:pt x="249511" y="473015"/>
                  </a:lnTo>
                  <a:lnTo>
                    <a:pt x="222561" y="509494"/>
                  </a:lnTo>
                  <a:lnTo>
                    <a:pt x="196964" y="547001"/>
                  </a:lnTo>
                  <a:lnTo>
                    <a:pt x="172757" y="585502"/>
                  </a:lnTo>
                  <a:lnTo>
                    <a:pt x="149976" y="624959"/>
                  </a:lnTo>
                  <a:lnTo>
                    <a:pt x="128657" y="665336"/>
                  </a:lnTo>
                  <a:lnTo>
                    <a:pt x="108835" y="706598"/>
                  </a:lnTo>
                  <a:lnTo>
                    <a:pt x="90548" y="748707"/>
                  </a:lnTo>
                  <a:lnTo>
                    <a:pt x="73831" y="791630"/>
                  </a:lnTo>
                  <a:lnTo>
                    <a:pt x="58721" y="835328"/>
                  </a:lnTo>
                  <a:lnTo>
                    <a:pt x="45253" y="879766"/>
                  </a:lnTo>
                  <a:lnTo>
                    <a:pt x="33464" y="924908"/>
                  </a:lnTo>
                  <a:lnTo>
                    <a:pt x="23389" y="970717"/>
                  </a:lnTo>
                  <a:lnTo>
                    <a:pt x="15065" y="1017159"/>
                  </a:lnTo>
                  <a:lnTo>
                    <a:pt x="8528" y="1064196"/>
                  </a:lnTo>
                  <a:lnTo>
                    <a:pt x="3814" y="1111792"/>
                  </a:lnTo>
                  <a:lnTo>
                    <a:pt x="959" y="1159912"/>
                  </a:lnTo>
                  <a:lnTo>
                    <a:pt x="0" y="1208519"/>
                  </a:lnTo>
                  <a:lnTo>
                    <a:pt x="959" y="1257125"/>
                  </a:lnTo>
                  <a:lnTo>
                    <a:pt x="3814" y="1305244"/>
                  </a:lnTo>
                  <a:lnTo>
                    <a:pt x="8528" y="1352839"/>
                  </a:lnTo>
                  <a:lnTo>
                    <a:pt x="15065" y="1399876"/>
                  </a:lnTo>
                  <a:lnTo>
                    <a:pt x="23389" y="1446316"/>
                  </a:lnTo>
                  <a:lnTo>
                    <a:pt x="33464" y="1492125"/>
                  </a:lnTo>
                  <a:lnTo>
                    <a:pt x="45253" y="1537266"/>
                  </a:lnTo>
                  <a:lnTo>
                    <a:pt x="58721" y="1581704"/>
                  </a:lnTo>
                  <a:lnTo>
                    <a:pt x="73831" y="1625401"/>
                  </a:lnTo>
                  <a:lnTo>
                    <a:pt x="90548" y="1668323"/>
                  </a:lnTo>
                  <a:lnTo>
                    <a:pt x="108835" y="1710432"/>
                  </a:lnTo>
                  <a:lnTo>
                    <a:pt x="128657" y="1751693"/>
                  </a:lnTo>
                  <a:lnTo>
                    <a:pt x="149976" y="1792070"/>
                  </a:lnTo>
                  <a:lnTo>
                    <a:pt x="172757" y="1831527"/>
                  </a:lnTo>
                  <a:lnTo>
                    <a:pt x="196964" y="1870027"/>
                  </a:lnTo>
                  <a:lnTo>
                    <a:pt x="222561" y="1907534"/>
                  </a:lnTo>
                  <a:lnTo>
                    <a:pt x="249511" y="1944013"/>
                  </a:lnTo>
                  <a:lnTo>
                    <a:pt x="277779" y="1979426"/>
                  </a:lnTo>
                  <a:lnTo>
                    <a:pt x="307328" y="2013739"/>
                  </a:lnTo>
                  <a:lnTo>
                    <a:pt x="338123" y="2046915"/>
                  </a:lnTo>
                  <a:lnTo>
                    <a:pt x="370126" y="2078918"/>
                  </a:lnTo>
                  <a:lnTo>
                    <a:pt x="403303" y="2109711"/>
                  </a:lnTo>
                  <a:lnTo>
                    <a:pt x="437617" y="2139259"/>
                  </a:lnTo>
                  <a:lnTo>
                    <a:pt x="473031" y="2167526"/>
                  </a:lnTo>
                  <a:lnTo>
                    <a:pt x="509510" y="2194476"/>
                  </a:lnTo>
                  <a:lnTo>
                    <a:pt x="547018" y="2220071"/>
                  </a:lnTo>
                  <a:lnTo>
                    <a:pt x="585519" y="2244277"/>
                  </a:lnTo>
                  <a:lnTo>
                    <a:pt x="624976" y="2267057"/>
                  </a:lnTo>
                  <a:lnTo>
                    <a:pt x="665353" y="2288376"/>
                  </a:lnTo>
                  <a:lnTo>
                    <a:pt x="706614" y="2308196"/>
                  </a:lnTo>
                  <a:lnTo>
                    <a:pt x="748723" y="2326482"/>
                  </a:lnTo>
                  <a:lnTo>
                    <a:pt x="791645" y="2343198"/>
                  </a:lnTo>
                  <a:lnTo>
                    <a:pt x="835342" y="2358307"/>
                  </a:lnTo>
                  <a:lnTo>
                    <a:pt x="879779" y="2371775"/>
                  </a:lnTo>
                  <a:lnTo>
                    <a:pt x="924920" y="2383563"/>
                  </a:lnTo>
                  <a:lnTo>
                    <a:pt x="970728" y="2393637"/>
                  </a:lnTo>
                  <a:lnTo>
                    <a:pt x="1017168" y="2401961"/>
                  </a:lnTo>
                  <a:lnTo>
                    <a:pt x="1064203" y="2408497"/>
                  </a:lnTo>
                  <a:lnTo>
                    <a:pt x="1111797" y="2413211"/>
                  </a:lnTo>
                  <a:lnTo>
                    <a:pt x="1159914" y="2416066"/>
                  </a:lnTo>
                  <a:lnTo>
                    <a:pt x="1208519" y="2417025"/>
                  </a:lnTo>
                  <a:lnTo>
                    <a:pt x="1208519" y="0"/>
                  </a:lnTo>
                  <a:close/>
                </a:path>
              </a:pathLst>
            </a:custGeom>
            <a:solidFill>
              <a:srgbClr val="D223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4"/>
            <p:cNvSpPr/>
            <p:nvPr/>
          </p:nvSpPr>
          <p:spPr>
            <a:xfrm>
              <a:off x="3143516" y="2560048"/>
              <a:ext cx="249554" cy="2656205"/>
            </a:xfrm>
            <a:custGeom>
              <a:avLst/>
              <a:gdLst/>
              <a:ahLst/>
              <a:cxnLst/>
              <a:rect l="l" t="t" r="r" b="b"/>
              <a:pathLst>
                <a:path w="249554" h="2656204">
                  <a:moveTo>
                    <a:pt x="141435" y="0"/>
                  </a:moveTo>
                  <a:lnTo>
                    <a:pt x="107573" y="0"/>
                  </a:lnTo>
                  <a:lnTo>
                    <a:pt x="74833" y="7961"/>
                  </a:lnTo>
                  <a:lnTo>
                    <a:pt x="45461" y="23883"/>
                  </a:lnTo>
                  <a:lnTo>
                    <a:pt x="21701" y="47767"/>
                  </a:lnTo>
                  <a:lnTo>
                    <a:pt x="5799" y="79613"/>
                  </a:lnTo>
                  <a:lnTo>
                    <a:pt x="0" y="119419"/>
                  </a:lnTo>
                  <a:lnTo>
                    <a:pt x="0" y="2536445"/>
                  </a:lnTo>
                  <a:lnTo>
                    <a:pt x="5799" y="2576258"/>
                  </a:lnTo>
                  <a:lnTo>
                    <a:pt x="45461" y="2631996"/>
                  </a:lnTo>
                  <a:lnTo>
                    <a:pt x="107573" y="2655884"/>
                  </a:lnTo>
                  <a:lnTo>
                    <a:pt x="141435" y="2655884"/>
                  </a:lnTo>
                  <a:lnTo>
                    <a:pt x="203547" y="2631996"/>
                  </a:lnTo>
                  <a:lnTo>
                    <a:pt x="243209" y="2576258"/>
                  </a:lnTo>
                  <a:lnTo>
                    <a:pt x="249008" y="2536445"/>
                  </a:lnTo>
                  <a:lnTo>
                    <a:pt x="249008" y="119419"/>
                  </a:lnTo>
                  <a:lnTo>
                    <a:pt x="243209" y="79613"/>
                  </a:lnTo>
                  <a:lnTo>
                    <a:pt x="203547" y="23883"/>
                  </a:lnTo>
                  <a:lnTo>
                    <a:pt x="141435" y="0"/>
                  </a:lnTo>
                  <a:close/>
                </a:path>
              </a:pathLst>
            </a:custGeom>
            <a:solidFill>
              <a:srgbClr val="F0C5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5"/>
          <p:cNvSpPr txBox="1"/>
          <p:nvPr/>
        </p:nvSpPr>
        <p:spPr>
          <a:xfrm>
            <a:off x="2453303" y="3244470"/>
            <a:ext cx="492443" cy="1287145"/>
          </a:xfrm>
          <a:prstGeom prst="rect">
            <a:avLst/>
          </a:prstGeom>
        </p:spPr>
        <p:txBody>
          <a:bodyPr vert="vert270" wrap="square" lIns="0" tIns="12700" rIns="0" bIns="0" rtlCol="0">
            <a:spAutoFit/>
          </a:bodyPr>
          <a:lstStyle/>
          <a:p>
            <a:pPr marL="111760" marR="5080" indent="-99695">
              <a:lnSpc>
                <a:spcPct val="100000"/>
              </a:lnSpc>
              <a:spcBef>
                <a:spcPts val="100"/>
              </a:spcBef>
            </a:pP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DUYGUSAL  </a:t>
            </a:r>
            <a:r>
              <a:rPr sz="1600" b="1" spc="-30" dirty="0">
                <a:solidFill>
                  <a:srgbClr val="FFFFFF"/>
                </a:solidFill>
                <a:latin typeface="Arial"/>
                <a:cs typeface="Arial"/>
              </a:rPr>
              <a:t>İSTİSMAR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2" name="object 6"/>
          <p:cNvSpPr txBox="1"/>
          <p:nvPr/>
        </p:nvSpPr>
        <p:spPr>
          <a:xfrm>
            <a:off x="3551303" y="2800873"/>
            <a:ext cx="6588759" cy="2219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765425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231F20"/>
                </a:solidFill>
                <a:latin typeface="Arial"/>
                <a:cs typeface="Arial"/>
              </a:rPr>
              <a:t>Ebeveyn</a:t>
            </a:r>
            <a:r>
              <a:rPr sz="1800" b="1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231F20"/>
                </a:solidFill>
                <a:latin typeface="Arial"/>
                <a:cs typeface="Arial"/>
              </a:rPr>
              <a:t>yada</a:t>
            </a:r>
            <a:r>
              <a:rPr sz="1800" b="1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60" dirty="0">
                <a:solidFill>
                  <a:srgbClr val="231F20"/>
                </a:solidFill>
                <a:latin typeface="Arial"/>
                <a:cs typeface="Arial"/>
              </a:rPr>
              <a:t>çocuğa</a:t>
            </a:r>
            <a:r>
              <a:rPr sz="1800" b="1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25" dirty="0">
                <a:solidFill>
                  <a:srgbClr val="231F20"/>
                </a:solidFill>
                <a:latin typeface="Arial"/>
                <a:cs typeface="Arial"/>
              </a:rPr>
              <a:t>bakan</a:t>
            </a:r>
            <a:r>
              <a:rPr sz="1800" b="1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60" dirty="0">
                <a:solidFill>
                  <a:srgbClr val="231F20"/>
                </a:solidFill>
                <a:latin typeface="Arial"/>
                <a:cs typeface="Arial"/>
              </a:rPr>
              <a:t>kişinin </a:t>
            </a:r>
            <a:r>
              <a:rPr sz="1800" b="1" spc="-48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30" dirty="0">
                <a:solidFill>
                  <a:srgbClr val="231F20"/>
                </a:solidFill>
                <a:latin typeface="Arial"/>
                <a:cs typeface="Arial"/>
              </a:rPr>
              <a:t>davranışları</a:t>
            </a:r>
            <a:r>
              <a:rPr sz="1800" b="1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231F20"/>
                </a:solidFill>
                <a:latin typeface="Arial"/>
                <a:cs typeface="Arial"/>
              </a:rPr>
              <a:t>ya</a:t>
            </a:r>
            <a:r>
              <a:rPr sz="1800" b="1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31F20"/>
                </a:solidFill>
                <a:latin typeface="Arial"/>
                <a:cs typeface="Arial"/>
              </a:rPr>
              <a:t>da</a:t>
            </a:r>
            <a:r>
              <a:rPr sz="1800" b="1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231F20"/>
                </a:solidFill>
                <a:latin typeface="Arial"/>
                <a:cs typeface="Arial"/>
              </a:rPr>
              <a:t>sözleriyle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b="1" spc="-65" dirty="0">
                <a:solidFill>
                  <a:srgbClr val="231F20"/>
                </a:solidFill>
                <a:latin typeface="Arial"/>
                <a:cs typeface="Arial"/>
              </a:rPr>
              <a:t>çocuğun</a:t>
            </a:r>
            <a:r>
              <a:rPr sz="1800" b="1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35" dirty="0">
                <a:solidFill>
                  <a:srgbClr val="231F20"/>
                </a:solidFill>
                <a:latin typeface="Arial"/>
                <a:cs typeface="Arial"/>
              </a:rPr>
              <a:t>ruh</a:t>
            </a:r>
            <a:r>
              <a:rPr sz="1800" b="1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40" dirty="0">
                <a:solidFill>
                  <a:srgbClr val="231F20"/>
                </a:solidFill>
                <a:latin typeface="Arial"/>
                <a:cs typeface="Arial"/>
              </a:rPr>
              <a:t>sağlığını</a:t>
            </a:r>
            <a:r>
              <a:rPr sz="1800" b="1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25" dirty="0">
                <a:solidFill>
                  <a:srgbClr val="231F20"/>
                </a:solidFill>
                <a:latin typeface="Arial"/>
                <a:cs typeface="Arial"/>
              </a:rPr>
              <a:t>bozacak</a:t>
            </a:r>
            <a:r>
              <a:rPr sz="1800" b="1" spc="30" dirty="0">
                <a:solidFill>
                  <a:srgbClr val="231F20"/>
                </a:solidFill>
                <a:latin typeface="Arial"/>
                <a:cs typeface="Arial"/>
              </a:rPr>
              <a:t> etkide</a:t>
            </a:r>
            <a:r>
              <a:rPr sz="1800" b="1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55" dirty="0">
                <a:solidFill>
                  <a:srgbClr val="231F20"/>
                </a:solidFill>
                <a:latin typeface="Arial"/>
                <a:cs typeface="Arial"/>
              </a:rPr>
              <a:t>bulunması</a:t>
            </a:r>
            <a:r>
              <a:rPr sz="1800" b="1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15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800" b="1" spc="-65" dirty="0">
                <a:solidFill>
                  <a:srgbClr val="231F20"/>
                </a:solidFill>
                <a:latin typeface="Arial"/>
                <a:cs typeface="Arial"/>
              </a:rPr>
              <a:t>çocuğun</a:t>
            </a:r>
            <a:r>
              <a:rPr sz="1800" b="1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231F20"/>
                </a:solidFill>
                <a:latin typeface="Arial"/>
                <a:cs typeface="Arial"/>
              </a:rPr>
              <a:t>bu</a:t>
            </a:r>
            <a:r>
              <a:rPr sz="1800" b="1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231F20"/>
                </a:solidFill>
                <a:latin typeface="Arial"/>
                <a:cs typeface="Arial"/>
              </a:rPr>
              <a:t>nedenle</a:t>
            </a:r>
            <a:r>
              <a:rPr sz="1800" b="1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231F20"/>
                </a:solidFill>
                <a:latin typeface="Arial"/>
                <a:cs typeface="Arial"/>
              </a:rPr>
              <a:t>büyüme</a:t>
            </a:r>
            <a:r>
              <a:rPr sz="1800" b="1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25" dirty="0">
                <a:solidFill>
                  <a:srgbClr val="231F20"/>
                </a:solidFill>
                <a:latin typeface="Arial"/>
                <a:cs typeface="Arial"/>
              </a:rPr>
              <a:t>gelişme</a:t>
            </a:r>
            <a:r>
              <a:rPr sz="1800" b="1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15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1800" b="1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35" dirty="0">
                <a:solidFill>
                  <a:srgbClr val="231F20"/>
                </a:solidFill>
                <a:latin typeface="Arial"/>
                <a:cs typeface="Arial"/>
              </a:rPr>
              <a:t>ruh</a:t>
            </a:r>
            <a:r>
              <a:rPr sz="1800" b="1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35" dirty="0">
                <a:solidFill>
                  <a:srgbClr val="231F20"/>
                </a:solidFill>
                <a:latin typeface="Arial"/>
                <a:cs typeface="Arial"/>
              </a:rPr>
              <a:t>sağlığı</a:t>
            </a:r>
            <a:r>
              <a:rPr sz="1800" b="1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60" dirty="0">
                <a:solidFill>
                  <a:srgbClr val="231F20"/>
                </a:solidFill>
                <a:latin typeface="Arial"/>
                <a:cs typeface="Arial"/>
              </a:rPr>
              <a:t>açısından </a:t>
            </a:r>
            <a:r>
              <a:rPr sz="1800" b="1" spc="-48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15" dirty="0">
                <a:solidFill>
                  <a:srgbClr val="231F20"/>
                </a:solidFill>
                <a:latin typeface="Arial"/>
                <a:cs typeface="Arial"/>
              </a:rPr>
              <a:t>genetik</a:t>
            </a:r>
            <a:r>
              <a:rPr sz="1800" b="1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30" dirty="0">
                <a:solidFill>
                  <a:srgbClr val="231F20"/>
                </a:solidFill>
                <a:latin typeface="Arial"/>
                <a:cs typeface="Arial"/>
              </a:rPr>
              <a:t>kapasitesine</a:t>
            </a:r>
            <a:r>
              <a:rPr sz="1800" b="1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70" dirty="0">
                <a:solidFill>
                  <a:srgbClr val="231F20"/>
                </a:solidFill>
                <a:latin typeface="Arial"/>
                <a:cs typeface="Arial"/>
              </a:rPr>
              <a:t>ulaşmasının</a:t>
            </a:r>
            <a:r>
              <a:rPr sz="1800" b="1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25" dirty="0">
                <a:solidFill>
                  <a:srgbClr val="231F20"/>
                </a:solidFill>
                <a:latin typeface="Arial"/>
                <a:cs typeface="Arial"/>
              </a:rPr>
              <a:t>engellenmesidir.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b="1" spc="-100" dirty="0">
                <a:solidFill>
                  <a:srgbClr val="231F20"/>
                </a:solidFill>
                <a:latin typeface="Arial"/>
                <a:cs typeface="Arial"/>
              </a:rPr>
              <a:t>Bu</a:t>
            </a:r>
            <a:r>
              <a:rPr sz="1800" b="1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25" dirty="0">
                <a:solidFill>
                  <a:srgbClr val="231F20"/>
                </a:solidFill>
                <a:latin typeface="Arial"/>
                <a:cs typeface="Arial"/>
              </a:rPr>
              <a:t>durum</a:t>
            </a:r>
            <a:r>
              <a:rPr sz="1800" b="1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10" dirty="0">
                <a:solidFill>
                  <a:srgbClr val="231F20"/>
                </a:solidFill>
                <a:latin typeface="Arial"/>
                <a:cs typeface="Arial"/>
              </a:rPr>
              <a:t>bir</a:t>
            </a:r>
            <a:r>
              <a:rPr sz="1800" b="1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70" dirty="0">
                <a:solidFill>
                  <a:srgbClr val="231F20"/>
                </a:solidFill>
                <a:latin typeface="Arial"/>
                <a:cs typeface="Arial"/>
              </a:rPr>
              <a:t>süreç</a:t>
            </a:r>
            <a:r>
              <a:rPr sz="1800" b="1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25" dirty="0">
                <a:solidFill>
                  <a:srgbClr val="231F20"/>
                </a:solidFill>
                <a:latin typeface="Arial"/>
                <a:cs typeface="Arial"/>
              </a:rPr>
              <a:t>içinde,</a:t>
            </a:r>
            <a:endParaRPr sz="1800">
              <a:latin typeface="Arial"/>
              <a:cs typeface="Arial"/>
            </a:endParaRPr>
          </a:p>
          <a:p>
            <a:pPr marL="12700" marR="2350135">
              <a:lnSpc>
                <a:spcPct val="100000"/>
              </a:lnSpc>
            </a:pPr>
            <a:r>
              <a:rPr sz="1800" b="1" spc="20" dirty="0">
                <a:solidFill>
                  <a:srgbClr val="231F20"/>
                </a:solidFill>
                <a:latin typeface="Arial"/>
                <a:cs typeface="Arial"/>
              </a:rPr>
              <a:t>pek</a:t>
            </a:r>
            <a:r>
              <a:rPr sz="1800" b="1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50" dirty="0">
                <a:solidFill>
                  <a:srgbClr val="231F20"/>
                </a:solidFill>
                <a:latin typeface="Arial"/>
                <a:cs typeface="Arial"/>
              </a:rPr>
              <a:t>çok</a:t>
            </a:r>
            <a:r>
              <a:rPr sz="1800" b="1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5" dirty="0">
                <a:solidFill>
                  <a:srgbClr val="231F20"/>
                </a:solidFill>
                <a:latin typeface="Arial"/>
                <a:cs typeface="Arial"/>
              </a:rPr>
              <a:t>defalar</a:t>
            </a:r>
            <a:r>
              <a:rPr sz="1800" b="1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231F20"/>
                </a:solidFill>
                <a:latin typeface="Arial"/>
                <a:cs typeface="Arial"/>
              </a:rPr>
              <a:t>tekrarlanabileceği</a:t>
            </a:r>
            <a:r>
              <a:rPr sz="1800" b="1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5" dirty="0">
                <a:solidFill>
                  <a:srgbClr val="231F20"/>
                </a:solidFill>
                <a:latin typeface="Arial"/>
                <a:cs typeface="Arial"/>
              </a:rPr>
              <a:t>gibi, </a:t>
            </a:r>
            <a:r>
              <a:rPr sz="1800" b="1" spc="-48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55" dirty="0">
                <a:solidFill>
                  <a:srgbClr val="231F20"/>
                </a:solidFill>
                <a:latin typeface="Arial"/>
                <a:cs typeface="Arial"/>
              </a:rPr>
              <a:t>tek</a:t>
            </a:r>
            <a:r>
              <a:rPr sz="1800" b="1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10" dirty="0">
                <a:solidFill>
                  <a:srgbClr val="231F20"/>
                </a:solidFill>
                <a:latin typeface="Arial"/>
                <a:cs typeface="Arial"/>
              </a:rPr>
              <a:t>bir</a:t>
            </a:r>
            <a:r>
              <a:rPr sz="1800" b="1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31F20"/>
                </a:solidFill>
                <a:latin typeface="Arial"/>
                <a:cs typeface="Arial"/>
              </a:rPr>
              <a:t>seferde</a:t>
            </a:r>
            <a:r>
              <a:rPr sz="1800" b="1" spc="30" dirty="0">
                <a:solidFill>
                  <a:srgbClr val="231F20"/>
                </a:solidFill>
                <a:latin typeface="Arial"/>
                <a:cs typeface="Arial"/>
              </a:rPr>
              <a:t> de </a:t>
            </a:r>
            <a:r>
              <a:rPr sz="1800" b="1" spc="-25" dirty="0">
                <a:solidFill>
                  <a:srgbClr val="231F20"/>
                </a:solidFill>
                <a:latin typeface="Arial"/>
                <a:cs typeface="Arial"/>
              </a:rPr>
              <a:t>gerçekleşebilir.</a:t>
            </a:r>
            <a:endParaRPr sz="1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145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 Belirtme Çizgisi"/>
          <p:cNvSpPr/>
          <p:nvPr/>
        </p:nvSpPr>
        <p:spPr>
          <a:xfrm>
            <a:off x="4" y="0"/>
            <a:ext cx="12190413" cy="1485578"/>
          </a:xfrm>
          <a:prstGeom prst="wedgeRectCallout">
            <a:avLst>
              <a:gd name="adj1" fmla="val -29950"/>
              <a:gd name="adj2" fmla="val 79545"/>
            </a:avLst>
          </a:prstGeom>
          <a:solidFill>
            <a:srgbClr val="DC3C3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E9272F0E-1F23-4605-A360-8DD777B96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33450"/>
            <a:ext cx="10570622" cy="970675"/>
          </a:xfrm>
        </p:spPr>
        <p:txBody>
          <a:bodyPr rtlCol="0">
            <a:normAutofit/>
          </a:bodyPr>
          <a:lstStyle/>
          <a:p>
            <a:r>
              <a:rPr lang="tr-TR" sz="4000" dirty="0" smtClean="0">
                <a:solidFill>
                  <a:schemeClr val="bg1"/>
                </a:solidFill>
              </a:rPr>
              <a:t>İHMAL</a:t>
            </a:r>
            <a:endParaRPr lang="tr-TR" sz="4000" dirty="0">
              <a:solidFill>
                <a:schemeClr val="bg1"/>
              </a:solidFill>
            </a:endParaRPr>
          </a:p>
        </p:txBody>
      </p:sp>
      <p:sp>
        <p:nvSpPr>
          <p:cNvPr id="6" name="5 İçerik Yer Tutucusu"/>
          <p:cNvSpPr>
            <a:spLocks noGrp="1"/>
          </p:cNvSpPr>
          <p:nvPr>
            <p:ph idx="1"/>
          </p:nvPr>
        </p:nvSpPr>
        <p:spPr>
          <a:xfrm>
            <a:off x="609521" y="2061646"/>
            <a:ext cx="10971372" cy="4065940"/>
          </a:xfrm>
        </p:spPr>
        <p:txBody>
          <a:bodyPr/>
          <a:lstStyle/>
          <a:p>
            <a:pPr algn="just">
              <a:buNone/>
            </a:pP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13" name="object 10"/>
          <p:cNvSpPr txBox="1"/>
          <p:nvPr/>
        </p:nvSpPr>
        <p:spPr>
          <a:xfrm>
            <a:off x="3358902" y="5374014"/>
            <a:ext cx="4934354" cy="397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b="1" spc="-65" dirty="0">
                <a:solidFill>
                  <a:srgbClr val="FFFFFF"/>
                </a:solidFill>
                <a:latin typeface="Arial"/>
                <a:cs typeface="Arial"/>
              </a:rPr>
              <a:t>Çocuğa</a:t>
            </a:r>
            <a:r>
              <a:rPr sz="2500" b="1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b="1" spc="-75" dirty="0">
                <a:solidFill>
                  <a:srgbClr val="FFFFFF"/>
                </a:solidFill>
                <a:latin typeface="Arial"/>
                <a:cs typeface="Arial"/>
              </a:rPr>
              <a:t>Yönelik</a:t>
            </a:r>
            <a:r>
              <a:rPr sz="2500" b="1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FFFFFF"/>
                </a:solidFill>
                <a:latin typeface="Arial"/>
                <a:cs typeface="Arial"/>
              </a:rPr>
              <a:t>Kötü</a:t>
            </a:r>
            <a:r>
              <a:rPr sz="2500" b="1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b="1" spc="10" dirty="0">
                <a:solidFill>
                  <a:srgbClr val="FFFFFF"/>
                </a:solidFill>
                <a:latin typeface="Arial"/>
                <a:cs typeface="Arial"/>
              </a:rPr>
              <a:t>Muamele</a:t>
            </a:r>
            <a:endParaRPr sz="2500" dirty="0">
              <a:latin typeface="Arial"/>
              <a:cs typeface="Arial"/>
            </a:endParaRPr>
          </a:p>
        </p:txBody>
      </p:sp>
      <p:sp>
        <p:nvSpPr>
          <p:cNvPr id="9" name="object 3"/>
          <p:cNvSpPr txBox="1"/>
          <p:nvPr/>
        </p:nvSpPr>
        <p:spPr>
          <a:xfrm>
            <a:off x="1342246" y="3212353"/>
            <a:ext cx="8223884" cy="1397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b="1" spc="-45" dirty="0">
                <a:solidFill>
                  <a:srgbClr val="231F20"/>
                </a:solidFill>
                <a:latin typeface="Arial"/>
                <a:cs typeface="Arial"/>
              </a:rPr>
              <a:t>Çocuğa</a:t>
            </a:r>
            <a:r>
              <a:rPr sz="1800" b="1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30" dirty="0">
                <a:solidFill>
                  <a:srgbClr val="231F20"/>
                </a:solidFill>
                <a:latin typeface="Arial"/>
                <a:cs typeface="Arial"/>
              </a:rPr>
              <a:t>bakmakla</a:t>
            </a:r>
            <a:r>
              <a:rPr sz="1800" b="1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55" dirty="0">
                <a:solidFill>
                  <a:srgbClr val="231F20"/>
                </a:solidFill>
                <a:latin typeface="Arial"/>
                <a:cs typeface="Arial"/>
              </a:rPr>
              <a:t>yükümlü</a:t>
            </a:r>
            <a:r>
              <a:rPr sz="1800" b="1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40" dirty="0">
                <a:solidFill>
                  <a:srgbClr val="231F20"/>
                </a:solidFill>
                <a:latin typeface="Arial"/>
                <a:cs typeface="Arial"/>
              </a:rPr>
              <a:t>kimselerin;</a:t>
            </a:r>
            <a:endParaRPr sz="1800" dirty="0">
              <a:latin typeface="Arial"/>
              <a:cs typeface="Arial"/>
            </a:endParaRPr>
          </a:p>
          <a:p>
            <a:pPr marL="12700" marR="5080" algn="ctr">
              <a:lnSpc>
                <a:spcPct val="100000"/>
              </a:lnSpc>
            </a:pPr>
            <a:r>
              <a:rPr sz="1800" b="1" spc="-55" dirty="0">
                <a:solidFill>
                  <a:srgbClr val="231F20"/>
                </a:solidFill>
                <a:latin typeface="Arial"/>
                <a:cs typeface="Arial"/>
              </a:rPr>
              <a:t>Çocuğun</a:t>
            </a:r>
            <a:r>
              <a:rPr sz="1800" b="1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231F20"/>
                </a:solidFill>
                <a:latin typeface="Arial"/>
                <a:cs typeface="Arial"/>
              </a:rPr>
              <a:t>beslenme,</a:t>
            </a:r>
            <a:r>
              <a:rPr sz="1800" b="1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231F20"/>
                </a:solidFill>
                <a:latin typeface="Arial"/>
                <a:cs typeface="Arial"/>
              </a:rPr>
              <a:t>giyinme,</a:t>
            </a:r>
            <a:r>
              <a:rPr sz="1800" b="1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231F20"/>
                </a:solidFill>
                <a:latin typeface="Arial"/>
                <a:cs typeface="Arial"/>
              </a:rPr>
              <a:t>barınma,</a:t>
            </a:r>
            <a:r>
              <a:rPr sz="1800" b="1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10" dirty="0">
                <a:solidFill>
                  <a:srgbClr val="231F20"/>
                </a:solidFill>
                <a:latin typeface="Arial"/>
                <a:cs typeface="Arial"/>
              </a:rPr>
              <a:t>eğitim,</a:t>
            </a:r>
            <a:r>
              <a:rPr sz="1800" b="1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40" dirty="0">
                <a:solidFill>
                  <a:srgbClr val="231F20"/>
                </a:solidFill>
                <a:latin typeface="Arial"/>
                <a:cs typeface="Arial"/>
              </a:rPr>
              <a:t>sağlık,</a:t>
            </a:r>
            <a:r>
              <a:rPr sz="1800" b="1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70" dirty="0">
                <a:solidFill>
                  <a:srgbClr val="231F20"/>
                </a:solidFill>
                <a:latin typeface="Arial"/>
                <a:cs typeface="Arial"/>
              </a:rPr>
              <a:t>diş</a:t>
            </a:r>
            <a:r>
              <a:rPr sz="1800" b="1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40" dirty="0">
                <a:solidFill>
                  <a:srgbClr val="231F20"/>
                </a:solidFill>
                <a:latin typeface="Arial"/>
                <a:cs typeface="Arial"/>
              </a:rPr>
              <a:t>sağlığı</a:t>
            </a:r>
            <a:r>
              <a:rPr sz="1800" b="1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1800" b="1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50" dirty="0">
                <a:solidFill>
                  <a:srgbClr val="231F20"/>
                </a:solidFill>
                <a:latin typeface="Arial"/>
                <a:cs typeface="Arial"/>
              </a:rPr>
              <a:t>sevgi</a:t>
            </a:r>
            <a:r>
              <a:rPr sz="1800" b="1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31F20"/>
                </a:solidFill>
                <a:latin typeface="Arial"/>
                <a:cs typeface="Arial"/>
              </a:rPr>
              <a:t>gibi </a:t>
            </a:r>
            <a:r>
              <a:rPr sz="1800" b="1" spc="-48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15" dirty="0">
                <a:solidFill>
                  <a:srgbClr val="231F20"/>
                </a:solidFill>
                <a:latin typeface="Arial"/>
                <a:cs typeface="Arial"/>
              </a:rPr>
              <a:t>temel</a:t>
            </a:r>
            <a:r>
              <a:rPr sz="1800" b="1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30" dirty="0">
                <a:solidFill>
                  <a:srgbClr val="231F20"/>
                </a:solidFill>
                <a:latin typeface="Arial"/>
                <a:cs typeface="Arial"/>
              </a:rPr>
              <a:t>gereksinimlerini</a:t>
            </a:r>
            <a:r>
              <a:rPr sz="1800" b="1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40" dirty="0">
                <a:solidFill>
                  <a:srgbClr val="231F20"/>
                </a:solidFill>
                <a:latin typeface="Arial"/>
                <a:cs typeface="Arial"/>
              </a:rPr>
              <a:t>karşılamada</a:t>
            </a:r>
            <a:r>
              <a:rPr sz="1800" b="1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40" dirty="0">
                <a:solidFill>
                  <a:srgbClr val="231F20"/>
                </a:solidFill>
                <a:latin typeface="Arial"/>
                <a:cs typeface="Arial"/>
              </a:rPr>
              <a:t>ihmal</a:t>
            </a:r>
            <a:r>
              <a:rPr sz="1800" b="1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231F20"/>
                </a:solidFill>
                <a:latin typeface="Arial"/>
                <a:cs typeface="Arial"/>
              </a:rPr>
              <a:t>göstermesi.</a:t>
            </a:r>
            <a:endParaRPr sz="18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800" b="1" spc="-55" dirty="0">
                <a:solidFill>
                  <a:srgbClr val="231F20"/>
                </a:solidFill>
                <a:latin typeface="Arial"/>
                <a:cs typeface="Arial"/>
              </a:rPr>
              <a:t>Çocuğun</a:t>
            </a:r>
            <a:r>
              <a:rPr sz="1800" b="1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10" dirty="0">
                <a:solidFill>
                  <a:srgbClr val="231F20"/>
                </a:solidFill>
                <a:latin typeface="Arial"/>
                <a:cs typeface="Arial"/>
              </a:rPr>
              <a:t>beden</a:t>
            </a:r>
            <a:r>
              <a:rPr sz="1800" b="1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231F20"/>
                </a:solidFill>
                <a:latin typeface="Arial"/>
                <a:cs typeface="Arial"/>
              </a:rPr>
              <a:t>ve</a:t>
            </a:r>
            <a:r>
              <a:rPr sz="1800" b="1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45" dirty="0">
                <a:solidFill>
                  <a:srgbClr val="231F20"/>
                </a:solidFill>
                <a:latin typeface="Arial"/>
                <a:cs typeface="Arial"/>
              </a:rPr>
              <a:t>ruh</a:t>
            </a:r>
            <a:r>
              <a:rPr sz="1800" b="1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45" dirty="0">
                <a:solidFill>
                  <a:srgbClr val="231F20"/>
                </a:solidFill>
                <a:latin typeface="Arial"/>
                <a:cs typeface="Arial"/>
              </a:rPr>
              <a:t>sağlığının</a:t>
            </a:r>
            <a:r>
              <a:rPr sz="1800" b="1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35" dirty="0">
                <a:solidFill>
                  <a:srgbClr val="231F20"/>
                </a:solidFill>
                <a:latin typeface="Arial"/>
                <a:cs typeface="Arial"/>
              </a:rPr>
              <a:t>veya</a:t>
            </a:r>
            <a:endParaRPr sz="18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800" b="1" spc="-15" dirty="0">
                <a:solidFill>
                  <a:srgbClr val="231F20"/>
                </a:solidFill>
                <a:latin typeface="Arial"/>
                <a:cs typeface="Arial"/>
              </a:rPr>
              <a:t>bedensel,</a:t>
            </a:r>
            <a:r>
              <a:rPr sz="1800" b="1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45" dirty="0">
                <a:solidFill>
                  <a:srgbClr val="231F20"/>
                </a:solidFill>
                <a:latin typeface="Arial"/>
                <a:cs typeface="Arial"/>
              </a:rPr>
              <a:t>duygusal,</a:t>
            </a:r>
            <a:r>
              <a:rPr sz="1800" b="1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90" dirty="0">
                <a:solidFill>
                  <a:srgbClr val="231F20"/>
                </a:solidFill>
                <a:latin typeface="Arial"/>
                <a:cs typeface="Arial"/>
              </a:rPr>
              <a:t>sosyal</a:t>
            </a:r>
            <a:r>
              <a:rPr sz="1800" b="1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55" dirty="0">
                <a:solidFill>
                  <a:srgbClr val="231F20"/>
                </a:solidFill>
                <a:latin typeface="Arial"/>
                <a:cs typeface="Arial"/>
              </a:rPr>
              <a:t>ya</a:t>
            </a:r>
            <a:r>
              <a:rPr sz="1800" b="1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31F20"/>
                </a:solidFill>
                <a:latin typeface="Arial"/>
                <a:cs typeface="Arial"/>
              </a:rPr>
              <a:t>da</a:t>
            </a:r>
            <a:r>
              <a:rPr sz="1800" b="1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40" dirty="0">
                <a:solidFill>
                  <a:srgbClr val="231F20"/>
                </a:solidFill>
                <a:latin typeface="Arial"/>
                <a:cs typeface="Arial"/>
              </a:rPr>
              <a:t>ahlaki</a:t>
            </a:r>
            <a:r>
              <a:rPr sz="1800" b="1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45" dirty="0">
                <a:solidFill>
                  <a:srgbClr val="231F20"/>
                </a:solidFill>
                <a:latin typeface="Arial"/>
                <a:cs typeface="Arial"/>
              </a:rPr>
              <a:t>gelişiminin</a:t>
            </a:r>
            <a:r>
              <a:rPr sz="1800" b="1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25" dirty="0">
                <a:solidFill>
                  <a:srgbClr val="231F20"/>
                </a:solidFill>
                <a:latin typeface="Arial"/>
                <a:cs typeface="Arial"/>
              </a:rPr>
              <a:t>engellenmesi.</a:t>
            </a:r>
            <a:endParaRPr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145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 Belirtme Çizgisi"/>
          <p:cNvSpPr/>
          <p:nvPr/>
        </p:nvSpPr>
        <p:spPr>
          <a:xfrm>
            <a:off x="4" y="0"/>
            <a:ext cx="12190413" cy="1485578"/>
          </a:xfrm>
          <a:prstGeom prst="wedgeRectCallout">
            <a:avLst>
              <a:gd name="adj1" fmla="val -29950"/>
              <a:gd name="adj2" fmla="val 79545"/>
            </a:avLst>
          </a:prstGeom>
          <a:solidFill>
            <a:srgbClr val="DC3C3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E9272F0E-1F23-4605-A360-8DD777B96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33450"/>
            <a:ext cx="10570622" cy="970675"/>
          </a:xfrm>
        </p:spPr>
        <p:txBody>
          <a:bodyPr rtlCol="0">
            <a:normAutofit/>
          </a:bodyPr>
          <a:lstStyle/>
          <a:p>
            <a:r>
              <a:rPr lang="tr-TR" sz="4000" dirty="0" smtClean="0">
                <a:solidFill>
                  <a:schemeClr val="bg1"/>
                </a:solidFill>
              </a:rPr>
              <a:t>İHMAL VE İSTİSMARDAN KORUNMAK İÇİN;</a:t>
            </a:r>
            <a:endParaRPr lang="tr-TR" sz="4000" dirty="0">
              <a:solidFill>
                <a:schemeClr val="bg1"/>
              </a:solidFill>
            </a:endParaRPr>
          </a:p>
        </p:txBody>
      </p:sp>
      <p:sp>
        <p:nvSpPr>
          <p:cNvPr id="6" name="5 İçerik Yer Tutucusu"/>
          <p:cNvSpPr>
            <a:spLocks noGrp="1"/>
          </p:cNvSpPr>
          <p:nvPr>
            <p:ph idx="1"/>
          </p:nvPr>
        </p:nvSpPr>
        <p:spPr>
          <a:xfrm>
            <a:off x="609521" y="2061646"/>
            <a:ext cx="10971372" cy="4065940"/>
          </a:xfrm>
        </p:spPr>
        <p:txBody>
          <a:bodyPr/>
          <a:lstStyle/>
          <a:p>
            <a:pPr algn="just">
              <a:buNone/>
            </a:pP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13" name="object 10"/>
          <p:cNvSpPr txBox="1"/>
          <p:nvPr/>
        </p:nvSpPr>
        <p:spPr>
          <a:xfrm>
            <a:off x="3358902" y="5374014"/>
            <a:ext cx="4934354" cy="397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b="1" spc="-65" dirty="0">
                <a:solidFill>
                  <a:srgbClr val="FFFFFF"/>
                </a:solidFill>
                <a:latin typeface="Arial"/>
                <a:cs typeface="Arial"/>
              </a:rPr>
              <a:t>Çocuğa</a:t>
            </a:r>
            <a:r>
              <a:rPr sz="2500" b="1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b="1" spc="-75" dirty="0">
                <a:solidFill>
                  <a:srgbClr val="FFFFFF"/>
                </a:solidFill>
                <a:latin typeface="Arial"/>
                <a:cs typeface="Arial"/>
              </a:rPr>
              <a:t>Yönelik</a:t>
            </a:r>
            <a:r>
              <a:rPr sz="2500" b="1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FFFFFF"/>
                </a:solidFill>
                <a:latin typeface="Arial"/>
                <a:cs typeface="Arial"/>
              </a:rPr>
              <a:t>Kötü</a:t>
            </a:r>
            <a:r>
              <a:rPr sz="2500" b="1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b="1" spc="10" dirty="0">
                <a:solidFill>
                  <a:srgbClr val="FFFFFF"/>
                </a:solidFill>
                <a:latin typeface="Arial"/>
                <a:cs typeface="Arial"/>
              </a:rPr>
              <a:t>Muamele</a:t>
            </a:r>
            <a:endParaRPr sz="2500" dirty="0">
              <a:latin typeface="Arial"/>
              <a:cs typeface="Arial"/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478582" y="1989634"/>
            <a:ext cx="936104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Güvenliğimizi sağlamayı</a:t>
            </a:r>
            <a:br>
              <a:rPr lang="tr-TR" sz="2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tr-TR" sz="2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öğrenelim:</a:t>
            </a:r>
            <a:endParaRPr lang="tr-TR" sz="2800" b="1" u="sng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tr-TR" sz="2800" b="1" dirty="0" smtClean="0">
                <a:latin typeface="Arial" pitchFamily="34" charset="0"/>
                <a:cs typeface="Arial" pitchFamily="34" charset="0"/>
              </a:rPr>
              <a:t>Güvende olma hakkımız var ve kimse bunu elimizden alamaz.</a:t>
            </a:r>
            <a:br>
              <a:rPr lang="tr-TR" sz="2800" b="1" dirty="0" smtClean="0">
                <a:latin typeface="Arial" pitchFamily="34" charset="0"/>
                <a:cs typeface="Arial" pitchFamily="34" charset="0"/>
              </a:rPr>
            </a:br>
            <a:r>
              <a:rPr lang="tr-TR" sz="2800" b="1" dirty="0" smtClean="0">
                <a:latin typeface="Arial" pitchFamily="34" charset="0"/>
                <a:cs typeface="Arial" pitchFamily="34" charset="0"/>
              </a:rPr>
              <a:t>Güvenliğimizi korumak için gerekirse </a:t>
            </a:r>
            <a:r>
              <a:rPr lang="tr-TR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bize zarar veren kişiden kaçmak, yüksek sesle bağırmak ve onu tekmelemek gibi bazı kural dışı  </a:t>
            </a:r>
            <a:r>
              <a:rPr lang="tr-TR" sz="2800" b="1" dirty="0" smtClean="0">
                <a:latin typeface="Arial" pitchFamily="34" charset="0"/>
                <a:cs typeface="Arial" pitchFamily="34" charset="0"/>
              </a:rPr>
              <a:t>davranışlarda bulunabiliriz.</a:t>
            </a:r>
            <a:endParaRPr lang="tr-TR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145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 Belirtme Çizgisi"/>
          <p:cNvSpPr/>
          <p:nvPr/>
        </p:nvSpPr>
        <p:spPr>
          <a:xfrm>
            <a:off x="4" y="0"/>
            <a:ext cx="12190413" cy="1485578"/>
          </a:xfrm>
          <a:prstGeom prst="wedgeRectCallout">
            <a:avLst>
              <a:gd name="adj1" fmla="val -29950"/>
              <a:gd name="adj2" fmla="val 79545"/>
            </a:avLst>
          </a:prstGeom>
          <a:solidFill>
            <a:srgbClr val="DC3C3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E9272F0E-1F23-4605-A360-8DD777B96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33450"/>
            <a:ext cx="10570622" cy="970675"/>
          </a:xfrm>
        </p:spPr>
        <p:txBody>
          <a:bodyPr rtlCol="0">
            <a:normAutofit/>
          </a:bodyPr>
          <a:lstStyle/>
          <a:p>
            <a:r>
              <a:rPr lang="tr-TR" sz="4000" dirty="0" smtClean="0">
                <a:solidFill>
                  <a:schemeClr val="bg1"/>
                </a:solidFill>
              </a:rPr>
              <a:t>GÜVENLİĞİMİZİ SAĞLAMAK İÇİN;</a:t>
            </a:r>
            <a:endParaRPr lang="tr-TR" sz="4000" dirty="0">
              <a:solidFill>
                <a:schemeClr val="bg1"/>
              </a:solidFill>
            </a:endParaRPr>
          </a:p>
        </p:txBody>
      </p:sp>
      <p:sp>
        <p:nvSpPr>
          <p:cNvPr id="6" name="5 İçerik Yer Tutucusu"/>
          <p:cNvSpPr>
            <a:spLocks noGrp="1"/>
          </p:cNvSpPr>
          <p:nvPr>
            <p:ph idx="1"/>
          </p:nvPr>
        </p:nvSpPr>
        <p:spPr>
          <a:xfrm>
            <a:off x="609521" y="2061646"/>
            <a:ext cx="10971372" cy="4065940"/>
          </a:xfrm>
        </p:spPr>
        <p:txBody>
          <a:bodyPr/>
          <a:lstStyle/>
          <a:p>
            <a:pPr algn="just">
              <a:buNone/>
            </a:pP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13" name="object 10"/>
          <p:cNvSpPr txBox="1"/>
          <p:nvPr/>
        </p:nvSpPr>
        <p:spPr>
          <a:xfrm>
            <a:off x="3358902" y="5374014"/>
            <a:ext cx="4934354" cy="397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b="1" spc="-65" dirty="0">
                <a:solidFill>
                  <a:srgbClr val="FFFFFF"/>
                </a:solidFill>
                <a:latin typeface="Arial"/>
                <a:cs typeface="Arial"/>
              </a:rPr>
              <a:t>Çocuğa</a:t>
            </a:r>
            <a:r>
              <a:rPr sz="2500" b="1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b="1" spc="-75" dirty="0">
                <a:solidFill>
                  <a:srgbClr val="FFFFFF"/>
                </a:solidFill>
                <a:latin typeface="Arial"/>
                <a:cs typeface="Arial"/>
              </a:rPr>
              <a:t>Yönelik</a:t>
            </a:r>
            <a:r>
              <a:rPr sz="2500" b="1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FFFFFF"/>
                </a:solidFill>
                <a:latin typeface="Arial"/>
                <a:cs typeface="Arial"/>
              </a:rPr>
              <a:t>Kötü</a:t>
            </a:r>
            <a:r>
              <a:rPr sz="2500" b="1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b="1" spc="10" dirty="0">
                <a:solidFill>
                  <a:srgbClr val="FFFFFF"/>
                </a:solidFill>
                <a:latin typeface="Arial"/>
                <a:cs typeface="Arial"/>
              </a:rPr>
              <a:t>Muamele</a:t>
            </a:r>
            <a:endParaRPr sz="2500" dirty="0">
              <a:latin typeface="Arial"/>
              <a:cs typeface="Arial"/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406574" y="2493690"/>
            <a:ext cx="936104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dirty="0" smtClean="0"/>
              <a:t>•Çok iyi tanımadığınız kişilerle baş başa vakit geçirmeyin.</a:t>
            </a:r>
          </a:p>
          <a:p>
            <a:pPr algn="ctr"/>
            <a:r>
              <a:rPr lang="tr-TR" sz="2800" b="1" dirty="0" smtClean="0"/>
              <a:t>• Sanal ortamlarda tanımadığınız insanlarla arkadaşlık yapmayın.</a:t>
            </a:r>
          </a:p>
          <a:p>
            <a:pPr algn="ctr"/>
            <a:r>
              <a:rPr lang="tr-TR" sz="2800" b="1" dirty="0" smtClean="0"/>
              <a:t>• MSN ve </a:t>
            </a:r>
            <a:r>
              <a:rPr lang="tr-TR" sz="2800" b="1" dirty="0" err="1" smtClean="0"/>
              <a:t>facebook</a:t>
            </a:r>
            <a:r>
              <a:rPr lang="tr-TR" sz="2800" b="1" dirty="0" smtClean="0"/>
              <a:t> ve </a:t>
            </a:r>
            <a:r>
              <a:rPr lang="tr-TR" sz="2800" b="1" dirty="0" err="1" smtClean="0"/>
              <a:t>instagram</a:t>
            </a:r>
            <a:r>
              <a:rPr lang="tr-TR" sz="2800" b="1" dirty="0" smtClean="0"/>
              <a:t> vb. sosyal paylaşım sitelerinde  özel görüntülerinizi paylaşmayın, tanımadığınız kişilerle görüntülü görüşme yapmayın.</a:t>
            </a:r>
            <a:endParaRPr lang="tr-TR" sz="2800" b="1" dirty="0"/>
          </a:p>
        </p:txBody>
      </p:sp>
      <p:pic>
        <p:nvPicPr>
          <p:cNvPr id="7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911630" y="4437906"/>
            <a:ext cx="1613653" cy="15841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Resim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377800" y="2565699"/>
            <a:ext cx="978305" cy="1152128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</p:spTree>
    <p:extLst>
      <p:ext uri="{BB962C8B-B14F-4D97-AF65-F5344CB8AC3E}">
        <p14:creationId xmlns:p14="http://schemas.microsoft.com/office/powerpoint/2010/main" xmlns="" val="317145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 Belirtme Çizgisi"/>
          <p:cNvSpPr/>
          <p:nvPr/>
        </p:nvSpPr>
        <p:spPr>
          <a:xfrm>
            <a:off x="4" y="0"/>
            <a:ext cx="12190413" cy="1485578"/>
          </a:xfrm>
          <a:prstGeom prst="wedgeRectCallout">
            <a:avLst>
              <a:gd name="adj1" fmla="val -29950"/>
              <a:gd name="adj2" fmla="val 79545"/>
            </a:avLst>
          </a:prstGeom>
          <a:solidFill>
            <a:srgbClr val="DC3C3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E9272F0E-1F23-4605-A360-8DD777B96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33450"/>
            <a:ext cx="10570622" cy="970675"/>
          </a:xfrm>
        </p:spPr>
        <p:txBody>
          <a:bodyPr rtlCol="0">
            <a:normAutofit fontScale="90000"/>
          </a:bodyPr>
          <a:lstStyle/>
          <a:p>
            <a:r>
              <a:rPr lang="tr-TR" sz="4000" dirty="0" smtClean="0">
                <a:solidFill>
                  <a:schemeClr val="bg1"/>
                </a:solidFill>
              </a:rPr>
              <a:t>KİMLERDEN YARDIM ALABİLİR YA DA KİMLERLE PAYLAŞABİLİR SİNİZ?</a:t>
            </a:r>
            <a:endParaRPr lang="tr-TR" sz="4000" dirty="0">
              <a:solidFill>
                <a:schemeClr val="bg1"/>
              </a:solidFill>
            </a:endParaRPr>
          </a:p>
        </p:txBody>
      </p:sp>
      <p:sp>
        <p:nvSpPr>
          <p:cNvPr id="6" name="5 İçerik Yer Tutucusu"/>
          <p:cNvSpPr>
            <a:spLocks noGrp="1"/>
          </p:cNvSpPr>
          <p:nvPr>
            <p:ph idx="1"/>
          </p:nvPr>
        </p:nvSpPr>
        <p:spPr>
          <a:xfrm>
            <a:off x="622598" y="2277666"/>
            <a:ext cx="10513168" cy="392192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/>
              <a:t>	• Okulda güvendiğiniz bir ÖĞRETMENİNİZ, REHBER ÖĞRETMENİNİZ</a:t>
            </a:r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smtClean="0"/>
              <a:t>•Aile </a:t>
            </a:r>
            <a:r>
              <a:rPr lang="tr-TR" dirty="0" smtClean="0"/>
              <a:t>ve Sosyal Politikalar Bakanlığı Çağrı Hattı (183) </a:t>
            </a:r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smtClean="0"/>
              <a:t>•Kolluk </a:t>
            </a:r>
            <a:r>
              <a:rPr lang="tr-TR" dirty="0" smtClean="0"/>
              <a:t>(154/155) </a:t>
            </a:r>
          </a:p>
          <a:p>
            <a:pPr>
              <a:buNone/>
            </a:pPr>
            <a:r>
              <a:rPr lang="tr-TR" dirty="0" smtClean="0"/>
              <a:t>	•</a:t>
            </a:r>
            <a:r>
              <a:rPr lang="tr-TR" dirty="0" smtClean="0"/>
              <a:t>Cumhuriyet Savcılığı</a:t>
            </a:r>
          </a:p>
          <a:p>
            <a:pPr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17145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 Belirtme Çizgisi"/>
          <p:cNvSpPr/>
          <p:nvPr/>
        </p:nvSpPr>
        <p:spPr>
          <a:xfrm>
            <a:off x="4" y="0"/>
            <a:ext cx="12190413" cy="1485578"/>
          </a:xfrm>
          <a:prstGeom prst="wedgeRectCallout">
            <a:avLst>
              <a:gd name="adj1" fmla="val -29950"/>
              <a:gd name="adj2" fmla="val 79545"/>
            </a:avLst>
          </a:prstGeom>
          <a:solidFill>
            <a:srgbClr val="DC3C3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E9272F0E-1F23-4605-A360-8DD777B96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33450"/>
            <a:ext cx="10570622" cy="970675"/>
          </a:xfrm>
        </p:spPr>
        <p:txBody>
          <a:bodyPr rtlCol="0">
            <a:normAutofit/>
          </a:bodyPr>
          <a:lstStyle/>
          <a:p>
            <a:r>
              <a:rPr lang="tr-TR" sz="4000" dirty="0" smtClean="0">
                <a:solidFill>
                  <a:schemeClr val="bg1"/>
                </a:solidFill>
              </a:rPr>
              <a:t>YASAL SÜREÇ BAŞLATMAK İÇİN</a:t>
            </a:r>
            <a:endParaRPr lang="tr-TR" sz="4000" dirty="0">
              <a:solidFill>
                <a:schemeClr val="bg1"/>
              </a:solidFill>
            </a:endParaRPr>
          </a:p>
        </p:txBody>
      </p:sp>
      <p:sp>
        <p:nvSpPr>
          <p:cNvPr id="6" name="5 İçerik Yer Tutucusu"/>
          <p:cNvSpPr>
            <a:spLocks noGrp="1"/>
          </p:cNvSpPr>
          <p:nvPr>
            <p:ph idx="1"/>
          </p:nvPr>
        </p:nvSpPr>
        <p:spPr>
          <a:xfrm>
            <a:off x="622598" y="2277666"/>
            <a:ext cx="10513168" cy="39219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	•Aile ve Sosyal Politikalar Bakanlığı Çağrı Hattı (183) </a:t>
            </a:r>
          </a:p>
          <a:p>
            <a:pPr>
              <a:buNone/>
            </a:pPr>
            <a:r>
              <a:rPr lang="tr-TR" dirty="0" smtClean="0"/>
              <a:t>	•Kolluk (154/155) </a:t>
            </a:r>
          </a:p>
          <a:p>
            <a:pPr>
              <a:buNone/>
            </a:pPr>
            <a:r>
              <a:rPr lang="tr-TR" dirty="0" smtClean="0"/>
              <a:t>	•Cumhuriyet Savcılığı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17145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 Belirtme Çizgisi"/>
          <p:cNvSpPr/>
          <p:nvPr/>
        </p:nvSpPr>
        <p:spPr>
          <a:xfrm>
            <a:off x="4" y="0"/>
            <a:ext cx="12190413" cy="1485578"/>
          </a:xfrm>
          <a:prstGeom prst="wedgeRectCallout">
            <a:avLst>
              <a:gd name="adj1" fmla="val -29950"/>
              <a:gd name="adj2" fmla="val 79545"/>
            </a:avLst>
          </a:prstGeom>
          <a:solidFill>
            <a:srgbClr val="DC3C3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E9272F0E-1F23-4605-A360-8DD777B96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33450"/>
            <a:ext cx="10570622" cy="970675"/>
          </a:xfrm>
        </p:spPr>
        <p:txBody>
          <a:bodyPr rtlCol="0">
            <a:normAutofit/>
          </a:bodyPr>
          <a:lstStyle/>
          <a:p>
            <a:r>
              <a:rPr lang="tr-TR" sz="4000" dirty="0" smtClean="0">
                <a:solidFill>
                  <a:schemeClr val="bg1"/>
                </a:solidFill>
              </a:rPr>
              <a:t>KAYNAKLAR</a:t>
            </a:r>
            <a:endParaRPr lang="tr-TR" sz="4000" dirty="0">
              <a:solidFill>
                <a:schemeClr val="bg1"/>
              </a:solidFill>
            </a:endParaRPr>
          </a:p>
        </p:txBody>
      </p:sp>
      <p:sp>
        <p:nvSpPr>
          <p:cNvPr id="6" name="5 İçerik Yer Tutucusu"/>
          <p:cNvSpPr>
            <a:spLocks noGrp="1"/>
          </p:cNvSpPr>
          <p:nvPr>
            <p:ph idx="1"/>
          </p:nvPr>
        </p:nvSpPr>
        <p:spPr>
          <a:xfrm>
            <a:off x="622598" y="2277666"/>
            <a:ext cx="10513168" cy="39219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	</a:t>
            </a:r>
            <a:r>
              <a:rPr lang="tr-TR" dirty="0" smtClean="0"/>
              <a:t>•</a:t>
            </a:r>
            <a:r>
              <a:rPr lang="tr-TR" b="1" dirty="0" smtClean="0"/>
              <a:t> Özel Eğitim ve Rehberlik Hizmetleri Genel </a:t>
            </a:r>
            <a:r>
              <a:rPr lang="tr-TR" b="1" dirty="0" smtClean="0"/>
              <a:t>Müdürlüğü </a:t>
            </a:r>
            <a:r>
              <a:rPr lang="tr-TR" b="1" smtClean="0"/>
              <a:t>Eğitim İçerikleri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17145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 Belirtme Çizgisi"/>
          <p:cNvSpPr/>
          <p:nvPr/>
        </p:nvSpPr>
        <p:spPr>
          <a:xfrm>
            <a:off x="4" y="0"/>
            <a:ext cx="12190413" cy="1485578"/>
          </a:xfrm>
          <a:prstGeom prst="wedgeRectCallout">
            <a:avLst>
              <a:gd name="adj1" fmla="val -29950"/>
              <a:gd name="adj2" fmla="val 79545"/>
            </a:avLst>
          </a:prstGeom>
          <a:solidFill>
            <a:srgbClr val="DC3C3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E9272F0E-1F23-4605-A360-8DD777B96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33450"/>
            <a:ext cx="10570622" cy="970675"/>
          </a:xfrm>
        </p:spPr>
        <p:txBody>
          <a:bodyPr rtlCol="0">
            <a:normAutofit/>
          </a:bodyPr>
          <a:lstStyle/>
          <a:p>
            <a:r>
              <a:rPr lang="tr-TR" sz="4000" dirty="0" smtClean="0">
                <a:solidFill>
                  <a:schemeClr val="bg1"/>
                </a:solidFill>
              </a:rPr>
              <a:t>İHMAL VE İSTİSMARDAN KORUNMA</a:t>
            </a:r>
            <a:endParaRPr lang="tr-TR" sz="4000" dirty="0">
              <a:solidFill>
                <a:schemeClr val="bg1"/>
              </a:solidFill>
            </a:endParaRPr>
          </a:p>
        </p:txBody>
      </p:sp>
      <p:sp>
        <p:nvSpPr>
          <p:cNvPr id="6" name="5 İçerik Yer Tutucusu"/>
          <p:cNvSpPr>
            <a:spLocks noGrp="1"/>
          </p:cNvSpPr>
          <p:nvPr>
            <p:ph idx="1"/>
          </p:nvPr>
        </p:nvSpPr>
        <p:spPr>
          <a:xfrm>
            <a:off x="609521" y="2061646"/>
            <a:ext cx="10971372" cy="4065940"/>
          </a:xfrm>
        </p:spPr>
        <p:txBody>
          <a:bodyPr/>
          <a:lstStyle/>
          <a:p>
            <a:pPr lvl="2">
              <a:buNone/>
            </a:pPr>
            <a:r>
              <a:rPr lang="tr-TR" dirty="0" smtClean="0"/>
              <a:t> </a:t>
            </a:r>
            <a:endParaRPr lang="tr-TR" dirty="0"/>
          </a:p>
        </p:txBody>
      </p:sp>
      <p:grpSp>
        <p:nvGrpSpPr>
          <p:cNvPr id="5" name="object 2"/>
          <p:cNvGrpSpPr/>
          <p:nvPr/>
        </p:nvGrpSpPr>
        <p:grpSpPr>
          <a:xfrm>
            <a:off x="3728584" y="2597663"/>
            <a:ext cx="3273425" cy="2580640"/>
            <a:chOff x="3728580" y="2597663"/>
            <a:chExt cx="3273425" cy="2580640"/>
          </a:xfrm>
        </p:grpSpPr>
        <p:sp>
          <p:nvSpPr>
            <p:cNvPr id="7" name="object 3"/>
            <p:cNvSpPr/>
            <p:nvPr/>
          </p:nvSpPr>
          <p:spPr>
            <a:xfrm>
              <a:off x="4500157" y="2964477"/>
              <a:ext cx="1873885" cy="1873885"/>
            </a:xfrm>
            <a:custGeom>
              <a:avLst/>
              <a:gdLst/>
              <a:ahLst/>
              <a:cxnLst/>
              <a:rect l="l" t="t" r="r" b="b"/>
              <a:pathLst>
                <a:path w="1873885" h="1873885">
                  <a:moveTo>
                    <a:pt x="936929" y="0"/>
                  </a:moveTo>
                  <a:lnTo>
                    <a:pt x="888715" y="1219"/>
                  </a:lnTo>
                  <a:lnTo>
                    <a:pt x="841134" y="4837"/>
                  </a:lnTo>
                  <a:lnTo>
                    <a:pt x="794245" y="10796"/>
                  </a:lnTo>
                  <a:lnTo>
                    <a:pt x="748106" y="19036"/>
                  </a:lnTo>
                  <a:lnTo>
                    <a:pt x="702777" y="29498"/>
                  </a:lnTo>
                  <a:lnTo>
                    <a:pt x="658316" y="42125"/>
                  </a:lnTo>
                  <a:lnTo>
                    <a:pt x="614783" y="56856"/>
                  </a:lnTo>
                  <a:lnTo>
                    <a:pt x="572235" y="73633"/>
                  </a:lnTo>
                  <a:lnTo>
                    <a:pt x="530733" y="92396"/>
                  </a:lnTo>
                  <a:lnTo>
                    <a:pt x="490334" y="113088"/>
                  </a:lnTo>
                  <a:lnTo>
                    <a:pt x="451099" y="135650"/>
                  </a:lnTo>
                  <a:lnTo>
                    <a:pt x="413084" y="160021"/>
                  </a:lnTo>
                  <a:lnTo>
                    <a:pt x="376351" y="186144"/>
                  </a:lnTo>
                  <a:lnTo>
                    <a:pt x="340956" y="213960"/>
                  </a:lnTo>
                  <a:lnTo>
                    <a:pt x="306960" y="243410"/>
                  </a:lnTo>
                  <a:lnTo>
                    <a:pt x="274421" y="274434"/>
                  </a:lnTo>
                  <a:lnTo>
                    <a:pt x="243398" y="306974"/>
                  </a:lnTo>
                  <a:lnTo>
                    <a:pt x="213950" y="340971"/>
                  </a:lnTo>
                  <a:lnTo>
                    <a:pt x="186135" y="376367"/>
                  </a:lnTo>
                  <a:lnTo>
                    <a:pt x="160013" y="413102"/>
                  </a:lnTo>
                  <a:lnTo>
                    <a:pt x="135643" y="451117"/>
                  </a:lnTo>
                  <a:lnTo>
                    <a:pt x="113083" y="490354"/>
                  </a:lnTo>
                  <a:lnTo>
                    <a:pt x="92392" y="530753"/>
                  </a:lnTo>
                  <a:lnTo>
                    <a:pt x="73629" y="572257"/>
                  </a:lnTo>
                  <a:lnTo>
                    <a:pt x="56853" y="614805"/>
                  </a:lnTo>
                  <a:lnTo>
                    <a:pt x="42122" y="658339"/>
                  </a:lnTo>
                  <a:lnTo>
                    <a:pt x="29497" y="702801"/>
                  </a:lnTo>
                  <a:lnTo>
                    <a:pt x="19035" y="748131"/>
                  </a:lnTo>
                  <a:lnTo>
                    <a:pt x="10795" y="794270"/>
                  </a:lnTo>
                  <a:lnTo>
                    <a:pt x="4837" y="841159"/>
                  </a:lnTo>
                  <a:lnTo>
                    <a:pt x="1219" y="888741"/>
                  </a:lnTo>
                  <a:lnTo>
                    <a:pt x="0" y="936955"/>
                  </a:lnTo>
                  <a:lnTo>
                    <a:pt x="1219" y="985164"/>
                  </a:lnTo>
                  <a:lnTo>
                    <a:pt x="4837" y="1032741"/>
                  </a:lnTo>
                  <a:lnTo>
                    <a:pt x="10795" y="1079627"/>
                  </a:lnTo>
                  <a:lnTo>
                    <a:pt x="19035" y="1125762"/>
                  </a:lnTo>
                  <a:lnTo>
                    <a:pt x="29497" y="1171088"/>
                  </a:lnTo>
                  <a:lnTo>
                    <a:pt x="42122" y="1215547"/>
                  </a:lnTo>
                  <a:lnTo>
                    <a:pt x="56853" y="1259078"/>
                  </a:lnTo>
                  <a:lnTo>
                    <a:pt x="73629" y="1301623"/>
                  </a:lnTo>
                  <a:lnTo>
                    <a:pt x="92392" y="1343124"/>
                  </a:lnTo>
                  <a:lnTo>
                    <a:pt x="113083" y="1383521"/>
                  </a:lnTo>
                  <a:lnTo>
                    <a:pt x="135643" y="1422756"/>
                  </a:lnTo>
                  <a:lnTo>
                    <a:pt x="160013" y="1460769"/>
                  </a:lnTo>
                  <a:lnTo>
                    <a:pt x="186135" y="1497502"/>
                  </a:lnTo>
                  <a:lnTo>
                    <a:pt x="213950" y="1532896"/>
                  </a:lnTo>
                  <a:lnTo>
                    <a:pt x="243398" y="1566892"/>
                  </a:lnTo>
                  <a:lnTo>
                    <a:pt x="274421" y="1599431"/>
                  </a:lnTo>
                  <a:lnTo>
                    <a:pt x="306960" y="1630454"/>
                  </a:lnTo>
                  <a:lnTo>
                    <a:pt x="340956" y="1659903"/>
                  </a:lnTo>
                  <a:lnTo>
                    <a:pt x="376351" y="1687718"/>
                  </a:lnTo>
                  <a:lnTo>
                    <a:pt x="413084" y="1713840"/>
                  </a:lnTo>
                  <a:lnTo>
                    <a:pt x="451099" y="1738211"/>
                  </a:lnTo>
                  <a:lnTo>
                    <a:pt x="490334" y="1760772"/>
                  </a:lnTo>
                  <a:lnTo>
                    <a:pt x="530733" y="1781463"/>
                  </a:lnTo>
                  <a:lnTo>
                    <a:pt x="572235" y="1800227"/>
                  </a:lnTo>
                  <a:lnTo>
                    <a:pt x="614783" y="1817004"/>
                  </a:lnTo>
                  <a:lnTo>
                    <a:pt x="658316" y="1831734"/>
                  </a:lnTo>
                  <a:lnTo>
                    <a:pt x="702777" y="1844360"/>
                  </a:lnTo>
                  <a:lnTo>
                    <a:pt x="748106" y="1854823"/>
                  </a:lnTo>
                  <a:lnTo>
                    <a:pt x="794245" y="1863063"/>
                  </a:lnTo>
                  <a:lnTo>
                    <a:pt x="841134" y="1869022"/>
                  </a:lnTo>
                  <a:lnTo>
                    <a:pt x="888715" y="1872640"/>
                  </a:lnTo>
                  <a:lnTo>
                    <a:pt x="936929" y="1873859"/>
                  </a:lnTo>
                  <a:lnTo>
                    <a:pt x="985142" y="1872640"/>
                  </a:lnTo>
                  <a:lnTo>
                    <a:pt x="1032722" y="1869022"/>
                  </a:lnTo>
                  <a:lnTo>
                    <a:pt x="1079610" y="1863063"/>
                  </a:lnTo>
                  <a:lnTo>
                    <a:pt x="1125747" y="1854823"/>
                  </a:lnTo>
                  <a:lnTo>
                    <a:pt x="1171075" y="1844360"/>
                  </a:lnTo>
                  <a:lnTo>
                    <a:pt x="1215534" y="1831734"/>
                  </a:lnTo>
                  <a:lnTo>
                    <a:pt x="1259066" y="1817004"/>
                  </a:lnTo>
                  <a:lnTo>
                    <a:pt x="1301612" y="1800227"/>
                  </a:lnTo>
                  <a:lnTo>
                    <a:pt x="1343113" y="1781463"/>
                  </a:lnTo>
                  <a:lnTo>
                    <a:pt x="1383510" y="1760772"/>
                  </a:lnTo>
                  <a:lnTo>
                    <a:pt x="1422744" y="1738211"/>
                  </a:lnTo>
                  <a:lnTo>
                    <a:pt x="1460757" y="1713840"/>
                  </a:lnTo>
                  <a:lnTo>
                    <a:pt x="1497489" y="1687718"/>
                  </a:lnTo>
                  <a:lnTo>
                    <a:pt x="1532882" y="1659903"/>
                  </a:lnTo>
                  <a:lnTo>
                    <a:pt x="1566876" y="1630454"/>
                  </a:lnTo>
                  <a:lnTo>
                    <a:pt x="1599414" y="1599431"/>
                  </a:lnTo>
                  <a:lnTo>
                    <a:pt x="1630435" y="1566892"/>
                  </a:lnTo>
                  <a:lnTo>
                    <a:pt x="1659882" y="1532896"/>
                  </a:lnTo>
                  <a:lnTo>
                    <a:pt x="1687695" y="1497502"/>
                  </a:lnTo>
                  <a:lnTo>
                    <a:pt x="1713816" y="1460769"/>
                  </a:lnTo>
                  <a:lnTo>
                    <a:pt x="1738185" y="1422756"/>
                  </a:lnTo>
                  <a:lnTo>
                    <a:pt x="1760744" y="1383521"/>
                  </a:lnTo>
                  <a:lnTo>
                    <a:pt x="1781434" y="1343124"/>
                  </a:lnTo>
                  <a:lnTo>
                    <a:pt x="1800196" y="1301623"/>
                  </a:lnTo>
                  <a:lnTo>
                    <a:pt x="1816971" y="1259078"/>
                  </a:lnTo>
                  <a:lnTo>
                    <a:pt x="1831701" y="1215547"/>
                  </a:lnTo>
                  <a:lnTo>
                    <a:pt x="1844325" y="1171088"/>
                  </a:lnTo>
                  <a:lnTo>
                    <a:pt x="1854787" y="1125762"/>
                  </a:lnTo>
                  <a:lnTo>
                    <a:pt x="1863026" y="1079627"/>
                  </a:lnTo>
                  <a:lnTo>
                    <a:pt x="1868984" y="1032741"/>
                  </a:lnTo>
                  <a:lnTo>
                    <a:pt x="1872602" y="985164"/>
                  </a:lnTo>
                  <a:lnTo>
                    <a:pt x="1873821" y="936955"/>
                  </a:lnTo>
                  <a:lnTo>
                    <a:pt x="1872602" y="888741"/>
                  </a:lnTo>
                  <a:lnTo>
                    <a:pt x="1868984" y="841159"/>
                  </a:lnTo>
                  <a:lnTo>
                    <a:pt x="1863026" y="794270"/>
                  </a:lnTo>
                  <a:lnTo>
                    <a:pt x="1854787" y="748131"/>
                  </a:lnTo>
                  <a:lnTo>
                    <a:pt x="1844325" y="702801"/>
                  </a:lnTo>
                  <a:lnTo>
                    <a:pt x="1831701" y="658339"/>
                  </a:lnTo>
                  <a:lnTo>
                    <a:pt x="1816971" y="614805"/>
                  </a:lnTo>
                  <a:lnTo>
                    <a:pt x="1800196" y="572257"/>
                  </a:lnTo>
                  <a:lnTo>
                    <a:pt x="1781434" y="530753"/>
                  </a:lnTo>
                  <a:lnTo>
                    <a:pt x="1760744" y="490354"/>
                  </a:lnTo>
                  <a:lnTo>
                    <a:pt x="1738185" y="451117"/>
                  </a:lnTo>
                  <a:lnTo>
                    <a:pt x="1713816" y="413102"/>
                  </a:lnTo>
                  <a:lnTo>
                    <a:pt x="1687695" y="376367"/>
                  </a:lnTo>
                  <a:lnTo>
                    <a:pt x="1659882" y="340971"/>
                  </a:lnTo>
                  <a:lnTo>
                    <a:pt x="1630435" y="306974"/>
                  </a:lnTo>
                  <a:lnTo>
                    <a:pt x="1599414" y="274434"/>
                  </a:lnTo>
                  <a:lnTo>
                    <a:pt x="1566876" y="243410"/>
                  </a:lnTo>
                  <a:lnTo>
                    <a:pt x="1532882" y="213960"/>
                  </a:lnTo>
                  <a:lnTo>
                    <a:pt x="1497489" y="186144"/>
                  </a:lnTo>
                  <a:lnTo>
                    <a:pt x="1460757" y="160021"/>
                  </a:lnTo>
                  <a:lnTo>
                    <a:pt x="1422744" y="135650"/>
                  </a:lnTo>
                  <a:lnTo>
                    <a:pt x="1383510" y="113088"/>
                  </a:lnTo>
                  <a:lnTo>
                    <a:pt x="1343113" y="92396"/>
                  </a:lnTo>
                  <a:lnTo>
                    <a:pt x="1301612" y="73633"/>
                  </a:lnTo>
                  <a:lnTo>
                    <a:pt x="1259066" y="56856"/>
                  </a:lnTo>
                  <a:lnTo>
                    <a:pt x="1215534" y="42125"/>
                  </a:lnTo>
                  <a:lnTo>
                    <a:pt x="1171075" y="29498"/>
                  </a:lnTo>
                  <a:lnTo>
                    <a:pt x="1125747" y="19036"/>
                  </a:lnTo>
                  <a:lnTo>
                    <a:pt x="1079610" y="10796"/>
                  </a:lnTo>
                  <a:lnTo>
                    <a:pt x="1032722" y="4837"/>
                  </a:lnTo>
                  <a:lnTo>
                    <a:pt x="985142" y="1219"/>
                  </a:lnTo>
                  <a:lnTo>
                    <a:pt x="936929" y="0"/>
                  </a:lnTo>
                  <a:close/>
                </a:path>
              </a:pathLst>
            </a:custGeom>
            <a:solidFill>
              <a:srgbClr val="E5E8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4"/>
            <p:cNvSpPr/>
            <p:nvPr/>
          </p:nvSpPr>
          <p:spPr>
            <a:xfrm>
              <a:off x="3728580" y="2597670"/>
              <a:ext cx="3273425" cy="2580640"/>
            </a:xfrm>
            <a:custGeom>
              <a:avLst/>
              <a:gdLst/>
              <a:ahLst/>
              <a:cxnLst/>
              <a:rect l="l" t="t" r="r" b="b"/>
              <a:pathLst>
                <a:path w="3273425" h="2580640">
                  <a:moveTo>
                    <a:pt x="1770964" y="63703"/>
                  </a:moveTo>
                  <a:lnTo>
                    <a:pt x="1764042" y="32702"/>
                  </a:lnTo>
                  <a:lnTo>
                    <a:pt x="1743214" y="9067"/>
                  </a:lnTo>
                  <a:lnTo>
                    <a:pt x="1708505" y="0"/>
                  </a:lnTo>
                  <a:lnTo>
                    <a:pt x="1659801" y="1562"/>
                  </a:lnTo>
                  <a:lnTo>
                    <a:pt x="1611566" y="4851"/>
                  </a:lnTo>
                  <a:lnTo>
                    <a:pt x="1563827" y="9842"/>
                  </a:lnTo>
                  <a:lnTo>
                    <a:pt x="1516608" y="16484"/>
                  </a:lnTo>
                  <a:lnTo>
                    <a:pt x="1469961" y="24765"/>
                  </a:lnTo>
                  <a:lnTo>
                    <a:pt x="1423898" y="34658"/>
                  </a:lnTo>
                  <a:lnTo>
                    <a:pt x="1378458" y="46113"/>
                  </a:lnTo>
                  <a:lnTo>
                    <a:pt x="1333665" y="59118"/>
                  </a:lnTo>
                  <a:lnTo>
                    <a:pt x="1289545" y="73634"/>
                  </a:lnTo>
                  <a:lnTo>
                    <a:pt x="1246136" y="89636"/>
                  </a:lnTo>
                  <a:lnTo>
                    <a:pt x="1203464" y="107099"/>
                  </a:lnTo>
                  <a:lnTo>
                    <a:pt x="1161567" y="125971"/>
                  </a:lnTo>
                  <a:lnTo>
                    <a:pt x="1120457" y="146253"/>
                  </a:lnTo>
                  <a:lnTo>
                    <a:pt x="1080185" y="167894"/>
                  </a:lnTo>
                  <a:lnTo>
                    <a:pt x="1040765" y="190868"/>
                  </a:lnTo>
                  <a:lnTo>
                    <a:pt x="1002233" y="215150"/>
                  </a:lnTo>
                  <a:lnTo>
                    <a:pt x="964615" y="240715"/>
                  </a:lnTo>
                  <a:lnTo>
                    <a:pt x="927950" y="267512"/>
                  </a:lnTo>
                  <a:lnTo>
                    <a:pt x="892251" y="295541"/>
                  </a:lnTo>
                  <a:lnTo>
                    <a:pt x="857567" y="324739"/>
                  </a:lnTo>
                  <a:lnTo>
                    <a:pt x="823912" y="355104"/>
                  </a:lnTo>
                  <a:lnTo>
                    <a:pt x="800531" y="377698"/>
                  </a:lnTo>
                  <a:lnTo>
                    <a:pt x="645160" y="246303"/>
                  </a:lnTo>
                  <a:lnTo>
                    <a:pt x="609612" y="212572"/>
                  </a:lnTo>
                  <a:lnTo>
                    <a:pt x="606793" y="209791"/>
                  </a:lnTo>
                  <a:lnTo>
                    <a:pt x="601573" y="204647"/>
                  </a:lnTo>
                  <a:lnTo>
                    <a:pt x="569112" y="172669"/>
                  </a:lnTo>
                  <a:lnTo>
                    <a:pt x="526046" y="136664"/>
                  </a:lnTo>
                  <a:lnTo>
                    <a:pt x="482765" y="114630"/>
                  </a:lnTo>
                  <a:lnTo>
                    <a:pt x="432282" y="107099"/>
                  </a:lnTo>
                  <a:lnTo>
                    <a:pt x="377456" y="107302"/>
                  </a:lnTo>
                  <a:lnTo>
                    <a:pt x="322364" y="110756"/>
                  </a:lnTo>
                  <a:lnTo>
                    <a:pt x="271056" y="112903"/>
                  </a:lnTo>
                  <a:lnTo>
                    <a:pt x="46875" y="112903"/>
                  </a:lnTo>
                  <a:lnTo>
                    <a:pt x="11709" y="128041"/>
                  </a:lnTo>
                  <a:lnTo>
                    <a:pt x="0" y="161340"/>
                  </a:lnTo>
                  <a:lnTo>
                    <a:pt x="11709" y="194652"/>
                  </a:lnTo>
                  <a:lnTo>
                    <a:pt x="46875" y="209791"/>
                  </a:lnTo>
                  <a:lnTo>
                    <a:pt x="451192" y="209791"/>
                  </a:lnTo>
                  <a:lnTo>
                    <a:pt x="472224" y="226517"/>
                  </a:lnTo>
                  <a:lnTo>
                    <a:pt x="733983" y="447840"/>
                  </a:lnTo>
                  <a:lnTo>
                    <a:pt x="729488" y="452818"/>
                  </a:lnTo>
                  <a:lnTo>
                    <a:pt x="700278" y="487502"/>
                  </a:lnTo>
                  <a:lnTo>
                    <a:pt x="672261" y="523201"/>
                  </a:lnTo>
                  <a:lnTo>
                    <a:pt x="645464" y="559866"/>
                  </a:lnTo>
                  <a:lnTo>
                    <a:pt x="619899" y="597484"/>
                  </a:lnTo>
                  <a:lnTo>
                    <a:pt x="595617" y="636016"/>
                  </a:lnTo>
                  <a:lnTo>
                    <a:pt x="572643" y="675436"/>
                  </a:lnTo>
                  <a:lnTo>
                    <a:pt x="551002" y="715721"/>
                  </a:lnTo>
                  <a:lnTo>
                    <a:pt x="530733" y="756831"/>
                  </a:lnTo>
                  <a:lnTo>
                    <a:pt x="511848" y="798728"/>
                  </a:lnTo>
                  <a:lnTo>
                    <a:pt x="494385" y="841400"/>
                  </a:lnTo>
                  <a:lnTo>
                    <a:pt x="478383" y="884809"/>
                  </a:lnTo>
                  <a:lnTo>
                    <a:pt x="463867" y="928928"/>
                  </a:lnTo>
                  <a:lnTo>
                    <a:pt x="450862" y="973721"/>
                  </a:lnTo>
                  <a:lnTo>
                    <a:pt x="439407" y="1019162"/>
                  </a:lnTo>
                  <a:lnTo>
                    <a:pt x="429526" y="1065225"/>
                  </a:lnTo>
                  <a:lnTo>
                    <a:pt x="421246" y="1111872"/>
                  </a:lnTo>
                  <a:lnTo>
                    <a:pt x="414591" y="1159090"/>
                  </a:lnTo>
                  <a:lnTo>
                    <a:pt x="409613" y="1206830"/>
                  </a:lnTo>
                  <a:lnTo>
                    <a:pt x="406323" y="1255064"/>
                  </a:lnTo>
                  <a:lnTo>
                    <a:pt x="404761" y="1303769"/>
                  </a:lnTo>
                  <a:lnTo>
                    <a:pt x="413829" y="1338478"/>
                  </a:lnTo>
                  <a:lnTo>
                    <a:pt x="437451" y="1359281"/>
                  </a:lnTo>
                  <a:lnTo>
                    <a:pt x="468464" y="1366215"/>
                  </a:lnTo>
                  <a:lnTo>
                    <a:pt x="499656" y="1359268"/>
                  </a:lnTo>
                  <a:lnTo>
                    <a:pt x="523875" y="1338440"/>
                  </a:lnTo>
                  <a:lnTo>
                    <a:pt x="533946" y="1303769"/>
                  </a:lnTo>
                  <a:lnTo>
                    <a:pt x="535584" y="1255483"/>
                  </a:lnTo>
                  <a:lnTo>
                    <a:pt x="539089" y="1207706"/>
                  </a:lnTo>
                  <a:lnTo>
                    <a:pt x="544449" y="1160500"/>
                  </a:lnTo>
                  <a:lnTo>
                    <a:pt x="551599" y="1113878"/>
                  </a:lnTo>
                  <a:lnTo>
                    <a:pt x="560514" y="1067879"/>
                  </a:lnTo>
                  <a:lnTo>
                    <a:pt x="571157" y="1022540"/>
                  </a:lnTo>
                  <a:lnTo>
                    <a:pt x="583501" y="977900"/>
                  </a:lnTo>
                  <a:lnTo>
                    <a:pt x="597509" y="933996"/>
                  </a:lnTo>
                  <a:lnTo>
                    <a:pt x="613130" y="890854"/>
                  </a:lnTo>
                  <a:lnTo>
                    <a:pt x="630351" y="848525"/>
                  </a:lnTo>
                  <a:lnTo>
                    <a:pt x="649122" y="807034"/>
                  </a:lnTo>
                  <a:lnTo>
                    <a:pt x="669404" y="766406"/>
                  </a:lnTo>
                  <a:lnTo>
                    <a:pt x="691172" y="726706"/>
                  </a:lnTo>
                  <a:lnTo>
                    <a:pt x="714375" y="687946"/>
                  </a:lnTo>
                  <a:lnTo>
                    <a:pt x="739000" y="650163"/>
                  </a:lnTo>
                  <a:lnTo>
                    <a:pt x="764997" y="613397"/>
                  </a:lnTo>
                  <a:lnTo>
                    <a:pt x="792327" y="577697"/>
                  </a:lnTo>
                  <a:lnTo>
                    <a:pt x="820966" y="543077"/>
                  </a:lnTo>
                  <a:lnTo>
                    <a:pt x="850874" y="509587"/>
                  </a:lnTo>
                  <a:lnTo>
                    <a:pt x="882002" y="477253"/>
                  </a:lnTo>
                  <a:lnTo>
                    <a:pt x="914336" y="446112"/>
                  </a:lnTo>
                  <a:lnTo>
                    <a:pt x="947826" y="416204"/>
                  </a:lnTo>
                  <a:lnTo>
                    <a:pt x="982446" y="387565"/>
                  </a:lnTo>
                  <a:lnTo>
                    <a:pt x="1018159" y="360235"/>
                  </a:lnTo>
                  <a:lnTo>
                    <a:pt x="1054912" y="334238"/>
                  </a:lnTo>
                  <a:lnTo>
                    <a:pt x="1092695" y="309613"/>
                  </a:lnTo>
                  <a:lnTo>
                    <a:pt x="1131455" y="286410"/>
                  </a:lnTo>
                  <a:lnTo>
                    <a:pt x="1171155" y="264642"/>
                  </a:lnTo>
                  <a:lnTo>
                    <a:pt x="1211770" y="244360"/>
                  </a:lnTo>
                  <a:lnTo>
                    <a:pt x="1253274" y="225590"/>
                  </a:lnTo>
                  <a:lnTo>
                    <a:pt x="1295603" y="208368"/>
                  </a:lnTo>
                  <a:lnTo>
                    <a:pt x="1338745" y="192747"/>
                  </a:lnTo>
                  <a:lnTo>
                    <a:pt x="1382649" y="178739"/>
                  </a:lnTo>
                  <a:lnTo>
                    <a:pt x="1427276" y="166395"/>
                  </a:lnTo>
                  <a:lnTo>
                    <a:pt x="1472615" y="155752"/>
                  </a:lnTo>
                  <a:lnTo>
                    <a:pt x="1518615" y="146837"/>
                  </a:lnTo>
                  <a:lnTo>
                    <a:pt x="1565236" y="139687"/>
                  </a:lnTo>
                  <a:lnTo>
                    <a:pt x="1612442" y="134327"/>
                  </a:lnTo>
                  <a:lnTo>
                    <a:pt x="1660220" y="130822"/>
                  </a:lnTo>
                  <a:lnTo>
                    <a:pt x="1708505" y="129184"/>
                  </a:lnTo>
                  <a:lnTo>
                    <a:pt x="1743189" y="119126"/>
                  </a:lnTo>
                  <a:lnTo>
                    <a:pt x="1764017" y="94894"/>
                  </a:lnTo>
                  <a:lnTo>
                    <a:pt x="1770964" y="63703"/>
                  </a:lnTo>
                  <a:close/>
                </a:path>
                <a:path w="3273425" h="2580640">
                  <a:moveTo>
                    <a:pt x="1981250" y="2522766"/>
                  </a:moveTo>
                  <a:lnTo>
                    <a:pt x="1979739" y="2491702"/>
                  </a:lnTo>
                  <a:lnTo>
                    <a:pt x="1964575" y="2462796"/>
                  </a:lnTo>
                  <a:lnTo>
                    <a:pt x="1937753" y="2442959"/>
                  </a:lnTo>
                  <a:lnTo>
                    <a:pt x="1901228" y="2439098"/>
                  </a:lnTo>
                  <a:lnTo>
                    <a:pt x="1853133" y="2445702"/>
                  </a:lnTo>
                  <a:lnTo>
                    <a:pt x="1805165" y="2450338"/>
                  </a:lnTo>
                  <a:lnTo>
                    <a:pt x="1757362" y="2453005"/>
                  </a:lnTo>
                  <a:lnTo>
                    <a:pt x="1709775" y="2453741"/>
                  </a:lnTo>
                  <a:lnTo>
                    <a:pt x="1662442" y="2452573"/>
                  </a:lnTo>
                  <a:lnTo>
                    <a:pt x="1615427" y="2449538"/>
                  </a:lnTo>
                  <a:lnTo>
                    <a:pt x="1568767" y="2444648"/>
                  </a:lnTo>
                  <a:lnTo>
                    <a:pt x="1522514" y="2437942"/>
                  </a:lnTo>
                  <a:lnTo>
                    <a:pt x="1476705" y="2429433"/>
                  </a:lnTo>
                  <a:lnTo>
                    <a:pt x="1431404" y="2419172"/>
                  </a:lnTo>
                  <a:lnTo>
                    <a:pt x="1386636" y="2407183"/>
                  </a:lnTo>
                  <a:lnTo>
                    <a:pt x="1342478" y="2393467"/>
                  </a:lnTo>
                  <a:lnTo>
                    <a:pt x="1298943" y="2378087"/>
                  </a:lnTo>
                  <a:lnTo>
                    <a:pt x="1256106" y="2361057"/>
                  </a:lnTo>
                  <a:lnTo>
                    <a:pt x="1213993" y="2342388"/>
                  </a:lnTo>
                  <a:lnTo>
                    <a:pt x="1172667" y="2322144"/>
                  </a:lnTo>
                  <a:lnTo>
                    <a:pt x="1132166" y="2300313"/>
                  </a:lnTo>
                  <a:lnTo>
                    <a:pt x="1092542" y="2276957"/>
                  </a:lnTo>
                  <a:lnTo>
                    <a:pt x="1053846" y="2252078"/>
                  </a:lnTo>
                  <a:lnTo>
                    <a:pt x="1016114" y="2225725"/>
                  </a:lnTo>
                  <a:lnTo>
                    <a:pt x="979411" y="2197912"/>
                  </a:lnTo>
                  <a:lnTo>
                    <a:pt x="943762" y="2168664"/>
                  </a:lnTo>
                  <a:lnTo>
                    <a:pt x="909218" y="2138019"/>
                  </a:lnTo>
                  <a:lnTo>
                    <a:pt x="875842" y="2106003"/>
                  </a:lnTo>
                  <a:lnTo>
                    <a:pt x="843673" y="2072652"/>
                  </a:lnTo>
                  <a:lnTo>
                    <a:pt x="812761" y="2037981"/>
                  </a:lnTo>
                  <a:lnTo>
                    <a:pt x="783145" y="2002015"/>
                  </a:lnTo>
                  <a:lnTo>
                    <a:pt x="754875" y="1964791"/>
                  </a:lnTo>
                  <a:lnTo>
                    <a:pt x="728002" y="1926336"/>
                  </a:lnTo>
                  <a:lnTo>
                    <a:pt x="702564" y="1886673"/>
                  </a:lnTo>
                  <a:lnTo>
                    <a:pt x="678624" y="1845843"/>
                  </a:lnTo>
                  <a:lnTo>
                    <a:pt x="656209" y="1803857"/>
                  </a:lnTo>
                  <a:lnTo>
                    <a:pt x="635393" y="1760753"/>
                  </a:lnTo>
                  <a:lnTo>
                    <a:pt x="616204" y="1716557"/>
                  </a:lnTo>
                  <a:lnTo>
                    <a:pt x="598690" y="1671294"/>
                  </a:lnTo>
                  <a:lnTo>
                    <a:pt x="577659" y="1641436"/>
                  </a:lnTo>
                  <a:lnTo>
                    <a:pt x="547484" y="1628267"/>
                  </a:lnTo>
                  <a:lnTo>
                    <a:pt x="515099" y="1629943"/>
                  </a:lnTo>
                  <a:lnTo>
                    <a:pt x="487438" y="1644624"/>
                  </a:lnTo>
                  <a:lnTo>
                    <a:pt x="471474" y="1670469"/>
                  </a:lnTo>
                  <a:lnTo>
                    <a:pt x="474129" y="1705660"/>
                  </a:lnTo>
                  <a:lnTo>
                    <a:pt x="491832" y="1751736"/>
                  </a:lnTo>
                  <a:lnTo>
                    <a:pt x="511022" y="1796808"/>
                  </a:lnTo>
                  <a:lnTo>
                    <a:pt x="531660" y="1840839"/>
                  </a:lnTo>
                  <a:lnTo>
                    <a:pt x="553707" y="1883803"/>
                  </a:lnTo>
                  <a:lnTo>
                    <a:pt x="577138" y="1925701"/>
                  </a:lnTo>
                  <a:lnTo>
                    <a:pt x="601903" y="1966493"/>
                  </a:lnTo>
                  <a:lnTo>
                    <a:pt x="627976" y="2006168"/>
                  </a:lnTo>
                  <a:lnTo>
                    <a:pt x="655320" y="2044712"/>
                  </a:lnTo>
                  <a:lnTo>
                    <a:pt x="683895" y="2082088"/>
                  </a:lnTo>
                  <a:lnTo>
                    <a:pt x="713663" y="2118283"/>
                  </a:lnTo>
                  <a:lnTo>
                    <a:pt x="744588" y="2153285"/>
                  </a:lnTo>
                  <a:lnTo>
                    <a:pt x="776643" y="2187054"/>
                  </a:lnTo>
                  <a:lnTo>
                    <a:pt x="809790" y="2219591"/>
                  </a:lnTo>
                  <a:lnTo>
                    <a:pt x="816521" y="2225764"/>
                  </a:lnTo>
                  <a:lnTo>
                    <a:pt x="643788" y="2384945"/>
                  </a:lnTo>
                  <a:lnTo>
                    <a:pt x="636231" y="2393886"/>
                  </a:lnTo>
                  <a:lnTo>
                    <a:pt x="209651" y="2393886"/>
                  </a:lnTo>
                  <a:lnTo>
                    <a:pt x="174498" y="2409025"/>
                  </a:lnTo>
                  <a:lnTo>
                    <a:pt x="162788" y="2442324"/>
                  </a:lnTo>
                  <a:lnTo>
                    <a:pt x="174498" y="2475636"/>
                  </a:lnTo>
                  <a:lnTo>
                    <a:pt x="209651" y="2490774"/>
                  </a:lnTo>
                  <a:lnTo>
                    <a:pt x="645502" y="2490774"/>
                  </a:lnTo>
                  <a:lnTo>
                    <a:pt x="677138" y="2482634"/>
                  </a:lnTo>
                  <a:lnTo>
                    <a:pt x="705777" y="2462657"/>
                  </a:lnTo>
                  <a:lnTo>
                    <a:pt x="731685" y="2437549"/>
                  </a:lnTo>
                  <a:lnTo>
                    <a:pt x="755154" y="2413965"/>
                  </a:lnTo>
                  <a:lnTo>
                    <a:pt x="765022" y="2404859"/>
                  </a:lnTo>
                  <a:lnTo>
                    <a:pt x="776935" y="2393886"/>
                  </a:lnTo>
                  <a:lnTo>
                    <a:pt x="890155" y="2289568"/>
                  </a:lnTo>
                  <a:lnTo>
                    <a:pt x="915390" y="2309571"/>
                  </a:lnTo>
                  <a:lnTo>
                    <a:pt x="952525" y="2336939"/>
                  </a:lnTo>
                  <a:lnTo>
                    <a:pt x="990561" y="2362974"/>
                  </a:lnTo>
                  <a:lnTo>
                    <a:pt x="1029487" y="2387638"/>
                  </a:lnTo>
                  <a:lnTo>
                    <a:pt x="1069238" y="2410930"/>
                  </a:lnTo>
                  <a:lnTo>
                    <a:pt x="1109789" y="2432812"/>
                  </a:lnTo>
                  <a:lnTo>
                    <a:pt x="1151102" y="2453271"/>
                  </a:lnTo>
                  <a:lnTo>
                    <a:pt x="1193152" y="2472283"/>
                  </a:lnTo>
                  <a:lnTo>
                    <a:pt x="1235887" y="2489835"/>
                  </a:lnTo>
                  <a:lnTo>
                    <a:pt x="1279283" y="2505913"/>
                  </a:lnTo>
                  <a:lnTo>
                    <a:pt x="1323301" y="2520467"/>
                  </a:lnTo>
                  <a:lnTo>
                    <a:pt x="1367904" y="2533510"/>
                  </a:lnTo>
                  <a:lnTo>
                    <a:pt x="1413052" y="2545003"/>
                  </a:lnTo>
                  <a:lnTo>
                    <a:pt x="1458709" y="2554935"/>
                  </a:lnTo>
                  <a:lnTo>
                    <a:pt x="1504848" y="2563279"/>
                  </a:lnTo>
                  <a:lnTo>
                    <a:pt x="1551419" y="2570022"/>
                  </a:lnTo>
                  <a:lnTo>
                    <a:pt x="1598409" y="2575141"/>
                  </a:lnTo>
                  <a:lnTo>
                    <a:pt x="1645754" y="2578608"/>
                  </a:lnTo>
                  <a:lnTo>
                    <a:pt x="1693430" y="2580398"/>
                  </a:lnTo>
                  <a:lnTo>
                    <a:pt x="1741411" y="2580513"/>
                  </a:lnTo>
                  <a:lnTo>
                    <a:pt x="1789645" y="2578925"/>
                  </a:lnTo>
                  <a:lnTo>
                    <a:pt x="1838109" y="2575598"/>
                  </a:lnTo>
                  <a:lnTo>
                    <a:pt x="1886762" y="2570530"/>
                  </a:lnTo>
                  <a:lnTo>
                    <a:pt x="1935568" y="2563698"/>
                  </a:lnTo>
                  <a:lnTo>
                    <a:pt x="1967191" y="2549067"/>
                  </a:lnTo>
                  <a:lnTo>
                    <a:pt x="1981250" y="2522766"/>
                  </a:lnTo>
                  <a:close/>
                </a:path>
                <a:path w="3273425" h="2580640">
                  <a:moveTo>
                    <a:pt x="3273031" y="2442324"/>
                  </a:moveTo>
                  <a:lnTo>
                    <a:pt x="3261322" y="2409025"/>
                  </a:lnTo>
                  <a:lnTo>
                    <a:pt x="3251644" y="2404859"/>
                  </a:lnTo>
                  <a:lnTo>
                    <a:pt x="3226168" y="2393886"/>
                  </a:lnTo>
                  <a:lnTo>
                    <a:pt x="2799600" y="2393886"/>
                  </a:lnTo>
                  <a:lnTo>
                    <a:pt x="2792044" y="2384945"/>
                  </a:lnTo>
                  <a:lnTo>
                    <a:pt x="2631643" y="2237143"/>
                  </a:lnTo>
                  <a:lnTo>
                    <a:pt x="2679585" y="2188045"/>
                  </a:lnTo>
                  <a:lnTo>
                    <a:pt x="2711539" y="2152015"/>
                  </a:lnTo>
                  <a:lnTo>
                    <a:pt x="2742133" y="2114880"/>
                  </a:lnTo>
                  <a:lnTo>
                    <a:pt x="2771305" y="2076691"/>
                  </a:lnTo>
                  <a:lnTo>
                    <a:pt x="2799067" y="2037473"/>
                  </a:lnTo>
                  <a:lnTo>
                    <a:pt x="2825369" y="1997278"/>
                  </a:lnTo>
                  <a:lnTo>
                    <a:pt x="2850197" y="1956130"/>
                  </a:lnTo>
                  <a:lnTo>
                    <a:pt x="2873527" y="1914093"/>
                  </a:lnTo>
                  <a:lnTo>
                    <a:pt x="2895333" y="1871179"/>
                  </a:lnTo>
                  <a:lnTo>
                    <a:pt x="2915589" y="1827453"/>
                  </a:lnTo>
                  <a:lnTo>
                    <a:pt x="2934284" y="1782953"/>
                  </a:lnTo>
                  <a:lnTo>
                    <a:pt x="2951378" y="1737702"/>
                  </a:lnTo>
                  <a:lnTo>
                    <a:pt x="2966859" y="1691754"/>
                  </a:lnTo>
                  <a:lnTo>
                    <a:pt x="2980690" y="1645145"/>
                  </a:lnTo>
                  <a:lnTo>
                    <a:pt x="2992869" y="1597914"/>
                  </a:lnTo>
                  <a:lnTo>
                    <a:pt x="3003346" y="1550098"/>
                  </a:lnTo>
                  <a:lnTo>
                    <a:pt x="3012109" y="1501749"/>
                  </a:lnTo>
                  <a:lnTo>
                    <a:pt x="3019145" y="1452905"/>
                  </a:lnTo>
                  <a:lnTo>
                    <a:pt x="3024416" y="1403604"/>
                  </a:lnTo>
                  <a:lnTo>
                    <a:pt x="3027896" y="1353870"/>
                  </a:lnTo>
                  <a:lnTo>
                    <a:pt x="3029572" y="1303769"/>
                  </a:lnTo>
                  <a:lnTo>
                    <a:pt x="3020530" y="1269034"/>
                  </a:lnTo>
                  <a:lnTo>
                    <a:pt x="2996920" y="1248219"/>
                  </a:lnTo>
                  <a:lnTo>
                    <a:pt x="2965932" y="1241285"/>
                  </a:lnTo>
                  <a:lnTo>
                    <a:pt x="2934716" y="1248232"/>
                  </a:lnTo>
                  <a:lnTo>
                    <a:pt x="2910484" y="1269072"/>
                  </a:lnTo>
                  <a:lnTo>
                    <a:pt x="2900388" y="1303769"/>
                  </a:lnTo>
                  <a:lnTo>
                    <a:pt x="2898673" y="1352969"/>
                  </a:lnTo>
                  <a:lnTo>
                    <a:pt x="2895054" y="1401673"/>
                  </a:lnTo>
                  <a:lnTo>
                    <a:pt x="2889554" y="1449844"/>
                  </a:lnTo>
                  <a:lnTo>
                    <a:pt x="2882201" y="1497431"/>
                  </a:lnTo>
                  <a:lnTo>
                    <a:pt x="2873019" y="1544408"/>
                  </a:lnTo>
                  <a:lnTo>
                    <a:pt x="2862046" y="1590738"/>
                  </a:lnTo>
                  <a:lnTo>
                    <a:pt x="2849308" y="1636382"/>
                  </a:lnTo>
                  <a:lnTo>
                    <a:pt x="2834817" y="1681289"/>
                  </a:lnTo>
                  <a:lnTo>
                    <a:pt x="2818625" y="1725434"/>
                  </a:lnTo>
                  <a:lnTo>
                    <a:pt x="2800743" y="1768779"/>
                  </a:lnTo>
                  <a:lnTo>
                    <a:pt x="2781211" y="1811274"/>
                  </a:lnTo>
                  <a:lnTo>
                    <a:pt x="2760053" y="1852891"/>
                  </a:lnTo>
                  <a:lnTo>
                    <a:pt x="2737294" y="1893595"/>
                  </a:lnTo>
                  <a:lnTo>
                    <a:pt x="2712961" y="1933333"/>
                  </a:lnTo>
                  <a:lnTo>
                    <a:pt x="2687078" y="1972081"/>
                  </a:lnTo>
                  <a:lnTo>
                    <a:pt x="2659697" y="2009787"/>
                  </a:lnTo>
                  <a:lnTo>
                    <a:pt x="2630817" y="2046427"/>
                  </a:lnTo>
                  <a:lnTo>
                    <a:pt x="2600477" y="2081961"/>
                  </a:lnTo>
                  <a:lnTo>
                    <a:pt x="2568714" y="2116340"/>
                  </a:lnTo>
                  <a:lnTo>
                    <a:pt x="2535555" y="2149525"/>
                  </a:lnTo>
                  <a:lnTo>
                    <a:pt x="2501011" y="2181491"/>
                  </a:lnTo>
                  <a:lnTo>
                    <a:pt x="2465120" y="2212187"/>
                  </a:lnTo>
                  <a:lnTo>
                    <a:pt x="2427922" y="2241588"/>
                  </a:lnTo>
                  <a:lnTo>
                    <a:pt x="2389428" y="2269642"/>
                  </a:lnTo>
                  <a:lnTo>
                    <a:pt x="2349665" y="2296325"/>
                  </a:lnTo>
                  <a:lnTo>
                    <a:pt x="2308682" y="2321585"/>
                  </a:lnTo>
                  <a:lnTo>
                    <a:pt x="2266492" y="2345385"/>
                  </a:lnTo>
                  <a:lnTo>
                    <a:pt x="2223122" y="2367699"/>
                  </a:lnTo>
                  <a:lnTo>
                    <a:pt x="2178608" y="2388476"/>
                  </a:lnTo>
                  <a:lnTo>
                    <a:pt x="2151799" y="2410764"/>
                  </a:lnTo>
                  <a:lnTo>
                    <a:pt x="2144953" y="2439809"/>
                  </a:lnTo>
                  <a:lnTo>
                    <a:pt x="2154402" y="2469426"/>
                  </a:lnTo>
                  <a:lnTo>
                    <a:pt x="2176475" y="2493454"/>
                  </a:lnTo>
                  <a:lnTo>
                    <a:pt x="2207501" y="2505697"/>
                  </a:lnTo>
                  <a:lnTo>
                    <a:pt x="2243810" y="2500007"/>
                  </a:lnTo>
                  <a:lnTo>
                    <a:pt x="2289365" y="2478773"/>
                  </a:lnTo>
                  <a:lnTo>
                    <a:pt x="2333802" y="2455989"/>
                  </a:lnTo>
                  <a:lnTo>
                    <a:pt x="2377097" y="2431707"/>
                  </a:lnTo>
                  <a:lnTo>
                    <a:pt x="2419235" y="2405951"/>
                  </a:lnTo>
                  <a:lnTo>
                    <a:pt x="2460180" y="2378773"/>
                  </a:lnTo>
                  <a:lnTo>
                    <a:pt x="2499918" y="2350211"/>
                  </a:lnTo>
                  <a:lnTo>
                    <a:pt x="2538412" y="2320315"/>
                  </a:lnTo>
                  <a:lnTo>
                    <a:pt x="2559672" y="2302497"/>
                  </a:lnTo>
                  <a:lnTo>
                    <a:pt x="2680665" y="2413965"/>
                  </a:lnTo>
                  <a:lnTo>
                    <a:pt x="2704122" y="2437549"/>
                  </a:lnTo>
                  <a:lnTo>
                    <a:pt x="2730030" y="2462657"/>
                  </a:lnTo>
                  <a:lnTo>
                    <a:pt x="2758656" y="2482634"/>
                  </a:lnTo>
                  <a:lnTo>
                    <a:pt x="2790317" y="2490774"/>
                  </a:lnTo>
                  <a:lnTo>
                    <a:pt x="3226168" y="2490774"/>
                  </a:lnTo>
                  <a:lnTo>
                    <a:pt x="3261322" y="2475636"/>
                  </a:lnTo>
                  <a:lnTo>
                    <a:pt x="3273031" y="2442324"/>
                  </a:lnTo>
                  <a:close/>
                </a:path>
              </a:pathLst>
            </a:custGeom>
            <a:solidFill>
              <a:srgbClr val="ED1C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5"/>
          <p:cNvSpPr txBox="1">
            <a:spLocks/>
          </p:cNvSpPr>
          <p:nvPr/>
        </p:nvSpPr>
        <p:spPr>
          <a:xfrm>
            <a:off x="4686360" y="3427238"/>
            <a:ext cx="1535430" cy="997709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68580" marR="5080" lvl="0" indent="-56515" algn="ctr" defTabSz="1088502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200" b="0" i="0" u="none" strike="noStrike" kern="1200" cap="none" spc="-4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İhmal </a:t>
            </a:r>
            <a:r>
              <a:rPr kumimoji="0" lang="tr-TR" sz="3200" b="0" i="0" u="none" strike="noStrike" kern="1200" cap="none" spc="2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ve </a:t>
            </a:r>
            <a:r>
              <a:rPr kumimoji="0" lang="tr-TR" sz="3200" b="0" i="0" u="none" strike="noStrike" kern="1200" cap="none" spc="-819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tr-TR" sz="3200" b="0" i="0" u="none" strike="noStrike" kern="1200" cap="none" spc="-6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istismar</a:t>
            </a:r>
            <a:endParaRPr kumimoji="0" lang="tr-TR" sz="3200" b="0" i="0" u="none" strike="noStrike" kern="1200" cap="none" spc="-65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object 9"/>
          <p:cNvSpPr txBox="1">
            <a:spLocks noGrp="1"/>
          </p:cNvSpPr>
          <p:nvPr>
            <p:ph type="ftr" sz="quarter" idx="4294967295"/>
          </p:nvPr>
        </p:nvSpPr>
        <p:spPr>
          <a:xfrm>
            <a:off x="3275106" y="7293846"/>
            <a:ext cx="4358005" cy="230243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endParaRPr spc="-85" dirty="0"/>
          </a:p>
        </p:txBody>
      </p:sp>
      <p:sp>
        <p:nvSpPr>
          <p:cNvPr id="11" name="object 6"/>
          <p:cNvSpPr txBox="1"/>
          <p:nvPr/>
        </p:nvSpPr>
        <p:spPr>
          <a:xfrm>
            <a:off x="1667468" y="4616493"/>
            <a:ext cx="200152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63220" algn="just">
              <a:lnSpc>
                <a:spcPct val="100000"/>
              </a:lnSpc>
              <a:spcBef>
                <a:spcPts val="100"/>
              </a:spcBef>
            </a:pPr>
            <a:r>
              <a:rPr sz="1500" b="1" spc="15" dirty="0">
                <a:solidFill>
                  <a:srgbClr val="231F20"/>
                </a:solidFill>
                <a:latin typeface="Arial"/>
                <a:cs typeface="Arial"/>
              </a:rPr>
              <a:t>Anne/baba/bakım  </a:t>
            </a:r>
            <a:r>
              <a:rPr sz="1500" b="1" spc="-20" dirty="0">
                <a:solidFill>
                  <a:srgbClr val="231F20"/>
                </a:solidFill>
                <a:latin typeface="Arial"/>
                <a:cs typeface="Arial"/>
              </a:rPr>
              <a:t>verici </a:t>
            </a:r>
            <a:r>
              <a:rPr sz="1500" b="1" spc="-15" dirty="0">
                <a:solidFill>
                  <a:srgbClr val="231F20"/>
                </a:solidFill>
                <a:latin typeface="Arial"/>
                <a:cs typeface="Arial"/>
              </a:rPr>
              <a:t>ya </a:t>
            </a:r>
            <a:r>
              <a:rPr sz="1500" b="1" dirty="0">
                <a:solidFill>
                  <a:srgbClr val="231F20"/>
                </a:solidFill>
                <a:latin typeface="Arial"/>
                <a:cs typeface="Arial"/>
              </a:rPr>
              <a:t>da </a:t>
            </a:r>
            <a:r>
              <a:rPr sz="1500" b="1" spc="-20" dirty="0">
                <a:solidFill>
                  <a:srgbClr val="231F20"/>
                </a:solidFill>
                <a:latin typeface="Arial"/>
                <a:cs typeface="Arial"/>
              </a:rPr>
              <a:t>herhangi </a:t>
            </a:r>
            <a:r>
              <a:rPr sz="1500" b="1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500" b="1" spc="5" dirty="0">
                <a:solidFill>
                  <a:srgbClr val="231F20"/>
                </a:solidFill>
                <a:latin typeface="Arial"/>
                <a:cs typeface="Arial"/>
              </a:rPr>
              <a:t>bir</a:t>
            </a:r>
            <a:r>
              <a:rPr sz="1500" b="1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500" b="1" spc="-15" dirty="0">
                <a:solidFill>
                  <a:srgbClr val="231F20"/>
                </a:solidFill>
                <a:latin typeface="Arial"/>
                <a:cs typeface="Arial"/>
              </a:rPr>
              <a:t>yetişkin</a:t>
            </a:r>
            <a:r>
              <a:rPr sz="1500" b="1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500" b="1" spc="-5" dirty="0">
                <a:solidFill>
                  <a:srgbClr val="231F20"/>
                </a:solidFill>
                <a:latin typeface="Arial"/>
                <a:cs typeface="Arial"/>
              </a:rPr>
              <a:t>tarafından</a:t>
            </a:r>
            <a:endParaRPr sz="15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</a:pPr>
            <a:r>
              <a:rPr sz="1500" b="1" spc="-20" dirty="0">
                <a:solidFill>
                  <a:srgbClr val="231F20"/>
                </a:solidFill>
                <a:latin typeface="Arial"/>
                <a:cs typeface="Arial"/>
              </a:rPr>
              <a:t>yapılan</a:t>
            </a:r>
            <a:endParaRPr sz="1500">
              <a:latin typeface="Arial"/>
              <a:cs typeface="Arial"/>
            </a:endParaRPr>
          </a:p>
        </p:txBody>
      </p:sp>
      <p:sp>
        <p:nvSpPr>
          <p:cNvPr id="12" name="object 7"/>
          <p:cNvSpPr txBox="1"/>
          <p:nvPr/>
        </p:nvSpPr>
        <p:spPr>
          <a:xfrm>
            <a:off x="2700468" y="2401793"/>
            <a:ext cx="942975" cy="711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30810" algn="just">
              <a:lnSpc>
                <a:spcPct val="100000"/>
              </a:lnSpc>
              <a:spcBef>
                <a:spcPts val="100"/>
              </a:spcBef>
            </a:pPr>
            <a:r>
              <a:rPr sz="1500" b="1" spc="-40" dirty="0">
                <a:solidFill>
                  <a:srgbClr val="231F20"/>
                </a:solidFill>
                <a:latin typeface="Arial"/>
                <a:cs typeface="Arial"/>
              </a:rPr>
              <a:t>Çocuğun  </a:t>
            </a:r>
            <a:r>
              <a:rPr sz="1500" b="1" spc="-35" dirty="0">
                <a:solidFill>
                  <a:srgbClr val="231F20"/>
                </a:solidFill>
                <a:latin typeface="Arial"/>
                <a:cs typeface="Arial"/>
              </a:rPr>
              <a:t>gelişimini </a:t>
            </a:r>
            <a:r>
              <a:rPr sz="1500" b="1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500" b="1" spc="5" dirty="0">
                <a:solidFill>
                  <a:srgbClr val="231F20"/>
                </a:solidFill>
                <a:latin typeface="Arial"/>
                <a:cs typeface="Arial"/>
              </a:rPr>
              <a:t>zedeleyen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13" name="object 8"/>
          <p:cNvSpPr txBox="1"/>
          <p:nvPr/>
        </p:nvSpPr>
        <p:spPr>
          <a:xfrm>
            <a:off x="7239999" y="4616493"/>
            <a:ext cx="223139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500" b="1" spc="-60" dirty="0">
                <a:solidFill>
                  <a:srgbClr val="231F20"/>
                </a:solidFill>
                <a:latin typeface="Arial"/>
                <a:cs typeface="Arial"/>
              </a:rPr>
              <a:t>Toplumsal </a:t>
            </a:r>
            <a:r>
              <a:rPr sz="1500" b="1" spc="-30" dirty="0">
                <a:solidFill>
                  <a:srgbClr val="231F20"/>
                </a:solidFill>
                <a:latin typeface="Arial"/>
                <a:cs typeface="Arial"/>
              </a:rPr>
              <a:t>ahlak </a:t>
            </a:r>
            <a:r>
              <a:rPr sz="1500" b="1" spc="-20" dirty="0">
                <a:solidFill>
                  <a:srgbClr val="231F20"/>
                </a:solidFill>
                <a:latin typeface="Arial"/>
                <a:cs typeface="Arial"/>
              </a:rPr>
              <a:t>kuralları </a:t>
            </a:r>
            <a:r>
              <a:rPr sz="1500" b="1" spc="-4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500" b="1" spc="-5" dirty="0">
                <a:solidFill>
                  <a:srgbClr val="231F20"/>
                </a:solidFill>
                <a:latin typeface="Arial"/>
                <a:cs typeface="Arial"/>
              </a:rPr>
              <a:t>tarafından </a:t>
            </a:r>
            <a:r>
              <a:rPr sz="1500" b="1" spc="-50" dirty="0">
                <a:solidFill>
                  <a:srgbClr val="231F20"/>
                </a:solidFill>
                <a:latin typeface="Arial"/>
                <a:cs typeface="Arial"/>
              </a:rPr>
              <a:t>yanlış </a:t>
            </a:r>
            <a:r>
              <a:rPr sz="1500" b="1" spc="-15" dirty="0">
                <a:solidFill>
                  <a:srgbClr val="231F20"/>
                </a:solidFill>
                <a:latin typeface="Arial"/>
                <a:cs typeface="Arial"/>
              </a:rPr>
              <a:t>olduğu </a:t>
            </a:r>
            <a:r>
              <a:rPr sz="1500" b="1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500" b="1" spc="-20" dirty="0">
                <a:solidFill>
                  <a:srgbClr val="231F20"/>
                </a:solidFill>
                <a:latin typeface="Arial"/>
                <a:cs typeface="Arial"/>
              </a:rPr>
              <a:t>kabul </a:t>
            </a:r>
            <a:r>
              <a:rPr sz="1500" b="1" spc="-30" dirty="0">
                <a:solidFill>
                  <a:srgbClr val="231F20"/>
                </a:solidFill>
                <a:latin typeface="Arial"/>
                <a:cs typeface="Arial"/>
              </a:rPr>
              <a:t>edilmiş olan </a:t>
            </a:r>
            <a:r>
              <a:rPr sz="1500" b="1" spc="-5" dirty="0">
                <a:solidFill>
                  <a:srgbClr val="231F20"/>
                </a:solidFill>
                <a:latin typeface="Arial"/>
                <a:cs typeface="Arial"/>
              </a:rPr>
              <a:t>eylem </a:t>
            </a:r>
            <a:r>
              <a:rPr sz="1500" b="1" spc="-4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500" b="1" spc="-15" dirty="0">
                <a:solidFill>
                  <a:srgbClr val="231F20"/>
                </a:solidFill>
                <a:latin typeface="Arial"/>
                <a:cs typeface="Arial"/>
              </a:rPr>
              <a:t>ya</a:t>
            </a:r>
            <a:r>
              <a:rPr sz="1500" b="1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231F20"/>
                </a:solidFill>
                <a:latin typeface="Arial"/>
                <a:cs typeface="Arial"/>
              </a:rPr>
              <a:t>da</a:t>
            </a:r>
            <a:r>
              <a:rPr sz="1500" b="1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500" b="1" spc="-15" dirty="0">
                <a:solidFill>
                  <a:srgbClr val="231F20"/>
                </a:solidFill>
                <a:latin typeface="Arial"/>
                <a:cs typeface="Arial"/>
              </a:rPr>
              <a:t>eylemsizlikler</a:t>
            </a:r>
            <a:endParaRPr sz="15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145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 Belirtme Çizgisi"/>
          <p:cNvSpPr/>
          <p:nvPr/>
        </p:nvSpPr>
        <p:spPr>
          <a:xfrm>
            <a:off x="4" y="0"/>
            <a:ext cx="12190413" cy="1485578"/>
          </a:xfrm>
          <a:prstGeom prst="wedgeRectCallout">
            <a:avLst>
              <a:gd name="adj1" fmla="val -29950"/>
              <a:gd name="adj2" fmla="val 79545"/>
            </a:avLst>
          </a:prstGeom>
          <a:solidFill>
            <a:srgbClr val="DC3C3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E9272F0E-1F23-4605-A360-8DD777B96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33450"/>
            <a:ext cx="10570622" cy="970675"/>
          </a:xfrm>
        </p:spPr>
        <p:txBody>
          <a:bodyPr rtlCol="0">
            <a:normAutofit/>
          </a:bodyPr>
          <a:lstStyle/>
          <a:p>
            <a:r>
              <a:rPr lang="tr-TR" sz="4000" dirty="0" smtClean="0">
                <a:solidFill>
                  <a:schemeClr val="bg1"/>
                </a:solidFill>
              </a:rPr>
              <a:t>ÇOCUĞUN TANIMI</a:t>
            </a:r>
            <a:endParaRPr lang="tr-TR" sz="4000" dirty="0">
              <a:solidFill>
                <a:schemeClr val="bg1"/>
              </a:solidFill>
            </a:endParaRPr>
          </a:p>
        </p:txBody>
      </p:sp>
      <p:sp>
        <p:nvSpPr>
          <p:cNvPr id="6" name="5 İçerik Yer Tutucusu"/>
          <p:cNvSpPr>
            <a:spLocks noGrp="1"/>
          </p:cNvSpPr>
          <p:nvPr>
            <p:ph idx="1"/>
          </p:nvPr>
        </p:nvSpPr>
        <p:spPr>
          <a:xfrm>
            <a:off x="609521" y="2061646"/>
            <a:ext cx="10971372" cy="4065940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 </a:t>
            </a:r>
            <a:endParaRPr lang="tr-TR" dirty="0"/>
          </a:p>
        </p:txBody>
      </p:sp>
      <p:grpSp>
        <p:nvGrpSpPr>
          <p:cNvPr id="7" name="object 3"/>
          <p:cNvGrpSpPr/>
          <p:nvPr/>
        </p:nvGrpSpPr>
        <p:grpSpPr>
          <a:xfrm>
            <a:off x="7319342" y="2997750"/>
            <a:ext cx="2548890" cy="3024505"/>
            <a:chOff x="7322125" y="2957990"/>
            <a:chExt cx="2548890" cy="3024505"/>
          </a:xfrm>
        </p:grpSpPr>
        <p:sp>
          <p:nvSpPr>
            <p:cNvPr id="8" name="object 4"/>
            <p:cNvSpPr/>
            <p:nvPr/>
          </p:nvSpPr>
          <p:spPr>
            <a:xfrm>
              <a:off x="7639881" y="3221987"/>
              <a:ext cx="1913255" cy="2760345"/>
            </a:xfrm>
            <a:custGeom>
              <a:avLst/>
              <a:gdLst/>
              <a:ahLst/>
              <a:cxnLst/>
              <a:rect l="l" t="t" r="r" b="b"/>
              <a:pathLst>
                <a:path w="1913254" h="2760345">
                  <a:moveTo>
                    <a:pt x="1788528" y="0"/>
                  </a:moveTo>
                  <a:lnTo>
                    <a:pt x="124713" y="0"/>
                  </a:lnTo>
                  <a:lnTo>
                    <a:pt x="76166" y="9803"/>
                  </a:lnTo>
                  <a:lnTo>
                    <a:pt x="36525" y="36536"/>
                  </a:lnTo>
                  <a:lnTo>
                    <a:pt x="9799" y="76182"/>
                  </a:lnTo>
                  <a:lnTo>
                    <a:pt x="0" y="124726"/>
                  </a:lnTo>
                  <a:lnTo>
                    <a:pt x="0" y="2635288"/>
                  </a:lnTo>
                  <a:lnTo>
                    <a:pt x="9799" y="2683835"/>
                  </a:lnTo>
                  <a:lnTo>
                    <a:pt x="36525" y="2723476"/>
                  </a:lnTo>
                  <a:lnTo>
                    <a:pt x="76166" y="2750202"/>
                  </a:lnTo>
                  <a:lnTo>
                    <a:pt x="124713" y="2760002"/>
                  </a:lnTo>
                  <a:lnTo>
                    <a:pt x="1788528" y="2760002"/>
                  </a:lnTo>
                  <a:lnTo>
                    <a:pt x="1837070" y="2750202"/>
                  </a:lnTo>
                  <a:lnTo>
                    <a:pt x="1876712" y="2723476"/>
                  </a:lnTo>
                  <a:lnTo>
                    <a:pt x="1903440" y="2683835"/>
                  </a:lnTo>
                  <a:lnTo>
                    <a:pt x="1913242" y="2635288"/>
                  </a:lnTo>
                  <a:lnTo>
                    <a:pt x="1913242" y="124726"/>
                  </a:lnTo>
                  <a:lnTo>
                    <a:pt x="1903440" y="76182"/>
                  </a:lnTo>
                  <a:lnTo>
                    <a:pt x="1876712" y="36536"/>
                  </a:lnTo>
                  <a:lnTo>
                    <a:pt x="1837070" y="9803"/>
                  </a:lnTo>
                  <a:lnTo>
                    <a:pt x="1788528" y="0"/>
                  </a:lnTo>
                  <a:close/>
                </a:path>
              </a:pathLst>
            </a:custGeom>
            <a:solidFill>
              <a:srgbClr val="F0C5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5"/>
            <p:cNvSpPr/>
            <p:nvPr/>
          </p:nvSpPr>
          <p:spPr>
            <a:xfrm>
              <a:off x="7322125" y="2957990"/>
              <a:ext cx="2548890" cy="515620"/>
            </a:xfrm>
            <a:custGeom>
              <a:avLst/>
              <a:gdLst/>
              <a:ahLst/>
              <a:cxnLst/>
              <a:rect l="l" t="t" r="r" b="b"/>
              <a:pathLst>
                <a:path w="2548890" h="515620">
                  <a:moveTo>
                    <a:pt x="2275268" y="0"/>
                  </a:moveTo>
                  <a:lnTo>
                    <a:pt x="273456" y="0"/>
                  </a:lnTo>
                  <a:lnTo>
                    <a:pt x="224462" y="4168"/>
                  </a:lnTo>
                  <a:lnTo>
                    <a:pt x="178283" y="16179"/>
                  </a:lnTo>
                  <a:lnTo>
                    <a:pt x="135707" y="35290"/>
                  </a:lnTo>
                  <a:lnTo>
                    <a:pt x="97521" y="60760"/>
                  </a:lnTo>
                  <a:lnTo>
                    <a:pt x="64513" y="91846"/>
                  </a:lnTo>
                  <a:lnTo>
                    <a:pt x="37469" y="127807"/>
                  </a:lnTo>
                  <a:lnTo>
                    <a:pt x="17178" y="167900"/>
                  </a:lnTo>
                  <a:lnTo>
                    <a:pt x="4425" y="211384"/>
                  </a:lnTo>
                  <a:lnTo>
                    <a:pt x="0" y="257517"/>
                  </a:lnTo>
                  <a:lnTo>
                    <a:pt x="4425" y="303651"/>
                  </a:lnTo>
                  <a:lnTo>
                    <a:pt x="17178" y="347138"/>
                  </a:lnTo>
                  <a:lnTo>
                    <a:pt x="37469" y="387235"/>
                  </a:lnTo>
                  <a:lnTo>
                    <a:pt x="64513" y="423200"/>
                  </a:lnTo>
                  <a:lnTo>
                    <a:pt x="97521" y="454290"/>
                  </a:lnTo>
                  <a:lnTo>
                    <a:pt x="135707" y="479764"/>
                  </a:lnTo>
                  <a:lnTo>
                    <a:pt x="178283" y="498878"/>
                  </a:lnTo>
                  <a:lnTo>
                    <a:pt x="224462" y="510891"/>
                  </a:lnTo>
                  <a:lnTo>
                    <a:pt x="273456" y="515061"/>
                  </a:lnTo>
                  <a:lnTo>
                    <a:pt x="2275268" y="515061"/>
                  </a:lnTo>
                  <a:lnTo>
                    <a:pt x="2324256" y="510891"/>
                  </a:lnTo>
                  <a:lnTo>
                    <a:pt x="2370434" y="498878"/>
                  </a:lnTo>
                  <a:lnTo>
                    <a:pt x="2413012" y="479764"/>
                  </a:lnTo>
                  <a:lnTo>
                    <a:pt x="2451203" y="454290"/>
                  </a:lnTo>
                  <a:lnTo>
                    <a:pt x="2484217" y="423200"/>
                  </a:lnTo>
                  <a:lnTo>
                    <a:pt x="2511268" y="387235"/>
                  </a:lnTo>
                  <a:lnTo>
                    <a:pt x="2531566" y="347138"/>
                  </a:lnTo>
                  <a:lnTo>
                    <a:pt x="2544322" y="303651"/>
                  </a:lnTo>
                  <a:lnTo>
                    <a:pt x="2548750" y="257517"/>
                  </a:lnTo>
                  <a:lnTo>
                    <a:pt x="2544322" y="211384"/>
                  </a:lnTo>
                  <a:lnTo>
                    <a:pt x="2531566" y="167900"/>
                  </a:lnTo>
                  <a:lnTo>
                    <a:pt x="2511268" y="127807"/>
                  </a:lnTo>
                  <a:lnTo>
                    <a:pt x="2484217" y="91846"/>
                  </a:lnTo>
                  <a:lnTo>
                    <a:pt x="2451203" y="60760"/>
                  </a:lnTo>
                  <a:lnTo>
                    <a:pt x="2413012" y="35290"/>
                  </a:lnTo>
                  <a:lnTo>
                    <a:pt x="2370434" y="16179"/>
                  </a:lnTo>
                  <a:lnTo>
                    <a:pt x="2324256" y="4168"/>
                  </a:lnTo>
                  <a:lnTo>
                    <a:pt x="2275268" y="0"/>
                  </a:lnTo>
                  <a:close/>
                </a:path>
              </a:pathLst>
            </a:custGeom>
            <a:solidFill>
              <a:srgbClr val="D223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6"/>
          <p:cNvSpPr txBox="1"/>
          <p:nvPr/>
        </p:nvSpPr>
        <p:spPr>
          <a:xfrm>
            <a:off x="7679382" y="2997750"/>
            <a:ext cx="1913255" cy="23107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500" b="1" spc="50" dirty="0">
                <a:solidFill>
                  <a:srgbClr val="FFFFFF"/>
                </a:solidFill>
                <a:latin typeface="Arial"/>
                <a:cs typeface="Arial"/>
              </a:rPr>
              <a:t>5237</a:t>
            </a:r>
            <a:r>
              <a:rPr sz="15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sayılı</a:t>
            </a:r>
            <a:r>
              <a:rPr sz="15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spc="-60" dirty="0">
                <a:solidFill>
                  <a:srgbClr val="FFFFFF"/>
                </a:solidFill>
                <a:latin typeface="Arial"/>
                <a:cs typeface="Arial"/>
              </a:rPr>
              <a:t>Türk</a:t>
            </a:r>
            <a:r>
              <a:rPr sz="15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spc="-15" dirty="0">
                <a:solidFill>
                  <a:srgbClr val="FFFFFF"/>
                </a:solidFill>
                <a:latin typeface="Arial"/>
                <a:cs typeface="Arial"/>
              </a:rPr>
              <a:t>Ceza </a:t>
            </a:r>
            <a:r>
              <a:rPr sz="1500" b="1" spc="-4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Kanunu</a:t>
            </a:r>
            <a:endParaRPr sz="1500" dirty="0">
              <a:latin typeface="Arial"/>
              <a:cs typeface="Arial"/>
            </a:endParaRPr>
          </a:p>
          <a:p>
            <a:pPr marL="410209">
              <a:lnSpc>
                <a:spcPct val="100000"/>
              </a:lnSpc>
              <a:spcBef>
                <a:spcPts val="1430"/>
              </a:spcBef>
            </a:pPr>
            <a:r>
              <a:rPr sz="1800" b="1" spc="45" dirty="0">
                <a:solidFill>
                  <a:srgbClr val="231F20"/>
                </a:solidFill>
                <a:latin typeface="Arial"/>
                <a:cs typeface="Arial"/>
              </a:rPr>
              <a:t>6.</a:t>
            </a:r>
            <a:r>
              <a:rPr sz="1800" b="1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25" dirty="0">
                <a:solidFill>
                  <a:srgbClr val="231F20"/>
                </a:solidFill>
                <a:latin typeface="Arial"/>
                <a:cs typeface="Arial"/>
              </a:rPr>
              <a:t>Madde:</a:t>
            </a:r>
            <a:endParaRPr sz="1800" dirty="0">
              <a:latin typeface="Arial"/>
              <a:cs typeface="Arial"/>
            </a:endParaRPr>
          </a:p>
          <a:p>
            <a:pPr marL="259715" marR="252095" algn="ctr">
              <a:lnSpc>
                <a:spcPct val="100000"/>
              </a:lnSpc>
            </a:pPr>
            <a:r>
              <a:rPr sz="1800" b="1" spc="-65" dirty="0">
                <a:solidFill>
                  <a:srgbClr val="231F20"/>
                </a:solidFill>
                <a:latin typeface="Arial"/>
                <a:cs typeface="Arial"/>
              </a:rPr>
              <a:t>Çocuk </a:t>
            </a:r>
            <a:r>
              <a:rPr sz="1800" b="1" spc="-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231F20"/>
                </a:solidFill>
                <a:latin typeface="Arial"/>
                <a:cs typeface="Arial"/>
              </a:rPr>
              <a:t>deyiminden </a:t>
            </a:r>
            <a:r>
              <a:rPr sz="1800" b="1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60" dirty="0">
                <a:solidFill>
                  <a:srgbClr val="231F20"/>
                </a:solidFill>
                <a:latin typeface="Arial"/>
                <a:cs typeface="Arial"/>
              </a:rPr>
              <a:t>18 </a:t>
            </a:r>
            <a:r>
              <a:rPr sz="1800" b="1" spc="-75" dirty="0">
                <a:solidFill>
                  <a:srgbClr val="231F20"/>
                </a:solidFill>
                <a:latin typeface="Arial"/>
                <a:cs typeface="Arial"/>
              </a:rPr>
              <a:t>yaşını </a:t>
            </a:r>
            <a:r>
              <a:rPr sz="1800" b="1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231F20"/>
                </a:solidFill>
                <a:latin typeface="Arial"/>
                <a:cs typeface="Arial"/>
              </a:rPr>
              <a:t>doldu</a:t>
            </a:r>
            <a:r>
              <a:rPr sz="1800" b="1" spc="25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1800" b="1" spc="-60" dirty="0">
                <a:solidFill>
                  <a:srgbClr val="231F20"/>
                </a:solidFill>
                <a:latin typeface="Arial"/>
                <a:cs typeface="Arial"/>
              </a:rPr>
              <a:t>mamış  </a:t>
            </a:r>
            <a:r>
              <a:rPr sz="1800" b="1" spc="-80" dirty="0">
                <a:solidFill>
                  <a:srgbClr val="231F20"/>
                </a:solidFill>
                <a:latin typeface="Arial"/>
                <a:cs typeface="Arial"/>
              </a:rPr>
              <a:t>kişi</a:t>
            </a:r>
            <a:r>
              <a:rPr sz="1800" b="1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65" dirty="0">
                <a:solidFill>
                  <a:srgbClr val="231F20"/>
                </a:solidFill>
                <a:latin typeface="Arial"/>
                <a:cs typeface="Arial"/>
              </a:rPr>
              <a:t>anlaşılır.</a:t>
            </a:r>
            <a:endParaRPr sz="1800" dirty="0">
              <a:latin typeface="Arial"/>
              <a:cs typeface="Arial"/>
            </a:endParaRPr>
          </a:p>
        </p:txBody>
      </p:sp>
      <p:grpSp>
        <p:nvGrpSpPr>
          <p:cNvPr id="11" name="object 7"/>
          <p:cNvGrpSpPr/>
          <p:nvPr/>
        </p:nvGrpSpPr>
        <p:grpSpPr>
          <a:xfrm>
            <a:off x="1037123" y="2957994"/>
            <a:ext cx="2548890" cy="3024505"/>
            <a:chOff x="1037123" y="2957990"/>
            <a:chExt cx="2548890" cy="3024505"/>
          </a:xfrm>
        </p:grpSpPr>
        <p:sp>
          <p:nvSpPr>
            <p:cNvPr id="12" name="object 8"/>
            <p:cNvSpPr/>
            <p:nvPr/>
          </p:nvSpPr>
          <p:spPr>
            <a:xfrm>
              <a:off x="1354881" y="3221987"/>
              <a:ext cx="1913255" cy="2760345"/>
            </a:xfrm>
            <a:custGeom>
              <a:avLst/>
              <a:gdLst/>
              <a:ahLst/>
              <a:cxnLst/>
              <a:rect l="l" t="t" r="r" b="b"/>
              <a:pathLst>
                <a:path w="1913254" h="2760345">
                  <a:moveTo>
                    <a:pt x="1788528" y="0"/>
                  </a:moveTo>
                  <a:lnTo>
                    <a:pt x="124713" y="0"/>
                  </a:lnTo>
                  <a:lnTo>
                    <a:pt x="76166" y="9803"/>
                  </a:lnTo>
                  <a:lnTo>
                    <a:pt x="36525" y="36536"/>
                  </a:lnTo>
                  <a:lnTo>
                    <a:pt x="9799" y="76182"/>
                  </a:lnTo>
                  <a:lnTo>
                    <a:pt x="0" y="124726"/>
                  </a:lnTo>
                  <a:lnTo>
                    <a:pt x="0" y="2635288"/>
                  </a:lnTo>
                  <a:lnTo>
                    <a:pt x="9799" y="2683835"/>
                  </a:lnTo>
                  <a:lnTo>
                    <a:pt x="36525" y="2723476"/>
                  </a:lnTo>
                  <a:lnTo>
                    <a:pt x="76166" y="2750202"/>
                  </a:lnTo>
                  <a:lnTo>
                    <a:pt x="124713" y="2760002"/>
                  </a:lnTo>
                  <a:lnTo>
                    <a:pt x="1788528" y="2760002"/>
                  </a:lnTo>
                  <a:lnTo>
                    <a:pt x="1837070" y="2750202"/>
                  </a:lnTo>
                  <a:lnTo>
                    <a:pt x="1876712" y="2723476"/>
                  </a:lnTo>
                  <a:lnTo>
                    <a:pt x="1903440" y="2683835"/>
                  </a:lnTo>
                  <a:lnTo>
                    <a:pt x="1913242" y="2635288"/>
                  </a:lnTo>
                  <a:lnTo>
                    <a:pt x="1913242" y="124726"/>
                  </a:lnTo>
                  <a:lnTo>
                    <a:pt x="1903440" y="76182"/>
                  </a:lnTo>
                  <a:lnTo>
                    <a:pt x="1876712" y="36536"/>
                  </a:lnTo>
                  <a:lnTo>
                    <a:pt x="1837070" y="9803"/>
                  </a:lnTo>
                  <a:lnTo>
                    <a:pt x="1788528" y="0"/>
                  </a:lnTo>
                  <a:close/>
                </a:path>
              </a:pathLst>
            </a:custGeom>
            <a:solidFill>
              <a:srgbClr val="F0C5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9"/>
            <p:cNvSpPr/>
            <p:nvPr/>
          </p:nvSpPr>
          <p:spPr>
            <a:xfrm>
              <a:off x="1037123" y="2957990"/>
              <a:ext cx="2548890" cy="515620"/>
            </a:xfrm>
            <a:custGeom>
              <a:avLst/>
              <a:gdLst/>
              <a:ahLst/>
              <a:cxnLst/>
              <a:rect l="l" t="t" r="r" b="b"/>
              <a:pathLst>
                <a:path w="2548890" h="515620">
                  <a:moveTo>
                    <a:pt x="2275268" y="0"/>
                  </a:moveTo>
                  <a:lnTo>
                    <a:pt x="273456" y="0"/>
                  </a:lnTo>
                  <a:lnTo>
                    <a:pt x="224462" y="4168"/>
                  </a:lnTo>
                  <a:lnTo>
                    <a:pt x="178283" y="16179"/>
                  </a:lnTo>
                  <a:lnTo>
                    <a:pt x="135707" y="35290"/>
                  </a:lnTo>
                  <a:lnTo>
                    <a:pt x="97521" y="60760"/>
                  </a:lnTo>
                  <a:lnTo>
                    <a:pt x="64513" y="91846"/>
                  </a:lnTo>
                  <a:lnTo>
                    <a:pt x="37469" y="127807"/>
                  </a:lnTo>
                  <a:lnTo>
                    <a:pt x="17178" y="167900"/>
                  </a:lnTo>
                  <a:lnTo>
                    <a:pt x="4425" y="211384"/>
                  </a:lnTo>
                  <a:lnTo>
                    <a:pt x="0" y="257517"/>
                  </a:lnTo>
                  <a:lnTo>
                    <a:pt x="4425" y="303651"/>
                  </a:lnTo>
                  <a:lnTo>
                    <a:pt x="17178" y="347138"/>
                  </a:lnTo>
                  <a:lnTo>
                    <a:pt x="37469" y="387235"/>
                  </a:lnTo>
                  <a:lnTo>
                    <a:pt x="64513" y="423200"/>
                  </a:lnTo>
                  <a:lnTo>
                    <a:pt x="97521" y="454290"/>
                  </a:lnTo>
                  <a:lnTo>
                    <a:pt x="135707" y="479764"/>
                  </a:lnTo>
                  <a:lnTo>
                    <a:pt x="178283" y="498878"/>
                  </a:lnTo>
                  <a:lnTo>
                    <a:pt x="224462" y="510891"/>
                  </a:lnTo>
                  <a:lnTo>
                    <a:pt x="273456" y="515061"/>
                  </a:lnTo>
                  <a:lnTo>
                    <a:pt x="2275268" y="515061"/>
                  </a:lnTo>
                  <a:lnTo>
                    <a:pt x="2324256" y="510891"/>
                  </a:lnTo>
                  <a:lnTo>
                    <a:pt x="2370434" y="498878"/>
                  </a:lnTo>
                  <a:lnTo>
                    <a:pt x="2413012" y="479764"/>
                  </a:lnTo>
                  <a:lnTo>
                    <a:pt x="2451203" y="454290"/>
                  </a:lnTo>
                  <a:lnTo>
                    <a:pt x="2484217" y="423200"/>
                  </a:lnTo>
                  <a:lnTo>
                    <a:pt x="2511268" y="387235"/>
                  </a:lnTo>
                  <a:lnTo>
                    <a:pt x="2531566" y="347138"/>
                  </a:lnTo>
                  <a:lnTo>
                    <a:pt x="2544322" y="303651"/>
                  </a:lnTo>
                  <a:lnTo>
                    <a:pt x="2548750" y="257517"/>
                  </a:lnTo>
                  <a:lnTo>
                    <a:pt x="2544322" y="211384"/>
                  </a:lnTo>
                  <a:lnTo>
                    <a:pt x="2531566" y="167900"/>
                  </a:lnTo>
                  <a:lnTo>
                    <a:pt x="2511268" y="127807"/>
                  </a:lnTo>
                  <a:lnTo>
                    <a:pt x="2484217" y="91846"/>
                  </a:lnTo>
                  <a:lnTo>
                    <a:pt x="2451203" y="60760"/>
                  </a:lnTo>
                  <a:lnTo>
                    <a:pt x="2413012" y="35290"/>
                  </a:lnTo>
                  <a:lnTo>
                    <a:pt x="2370434" y="16179"/>
                  </a:lnTo>
                  <a:lnTo>
                    <a:pt x="2324256" y="4168"/>
                  </a:lnTo>
                  <a:lnTo>
                    <a:pt x="2275268" y="0"/>
                  </a:lnTo>
                  <a:close/>
                </a:path>
              </a:pathLst>
            </a:custGeom>
            <a:solidFill>
              <a:srgbClr val="D223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0"/>
          <p:cNvSpPr txBox="1"/>
          <p:nvPr/>
        </p:nvSpPr>
        <p:spPr>
          <a:xfrm>
            <a:off x="1668804" y="3632298"/>
            <a:ext cx="1285875" cy="1397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800" b="1" spc="30" dirty="0">
                <a:solidFill>
                  <a:srgbClr val="231F20"/>
                </a:solidFill>
                <a:latin typeface="Arial"/>
                <a:cs typeface="Arial"/>
              </a:rPr>
              <a:t>1.Madde: </a:t>
            </a:r>
            <a:r>
              <a:rPr sz="1800" b="1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60" dirty="0">
                <a:solidFill>
                  <a:srgbClr val="231F20"/>
                </a:solidFill>
                <a:latin typeface="Arial"/>
                <a:cs typeface="Arial"/>
              </a:rPr>
              <a:t>18</a:t>
            </a:r>
            <a:r>
              <a:rPr sz="1800" b="1" spc="-1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60" dirty="0">
                <a:solidFill>
                  <a:srgbClr val="231F20"/>
                </a:solidFill>
                <a:latin typeface="Arial"/>
                <a:cs typeface="Arial"/>
              </a:rPr>
              <a:t>yaşından </a:t>
            </a:r>
            <a:r>
              <a:rPr sz="1800" b="1" spc="-4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70" dirty="0">
                <a:solidFill>
                  <a:srgbClr val="231F20"/>
                </a:solidFill>
                <a:latin typeface="Arial"/>
                <a:cs typeface="Arial"/>
              </a:rPr>
              <a:t>küçük</a:t>
            </a:r>
            <a:r>
              <a:rPr sz="1800" b="1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231F20"/>
                </a:solidFill>
                <a:latin typeface="Arial"/>
                <a:cs typeface="Arial"/>
              </a:rPr>
              <a:t>her </a:t>
            </a:r>
            <a:r>
              <a:rPr sz="1800" b="1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85" dirty="0">
                <a:solidFill>
                  <a:srgbClr val="231F20"/>
                </a:solidFill>
                <a:latin typeface="Arial"/>
                <a:cs typeface="Arial"/>
              </a:rPr>
              <a:t>insan</a:t>
            </a:r>
            <a:r>
              <a:rPr sz="1800" b="1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75" dirty="0">
                <a:solidFill>
                  <a:srgbClr val="231F20"/>
                </a:solidFill>
                <a:latin typeface="Arial"/>
                <a:cs typeface="Arial"/>
              </a:rPr>
              <a:t>çocuk </a:t>
            </a:r>
            <a:r>
              <a:rPr sz="1800" b="1" spc="-48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70" dirty="0">
                <a:solidFill>
                  <a:srgbClr val="231F20"/>
                </a:solidFill>
                <a:latin typeface="Arial"/>
                <a:cs typeface="Arial"/>
              </a:rPr>
              <a:t>sayılır.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5" name="object 13"/>
          <p:cNvSpPr txBox="1">
            <a:spLocks noGrp="1"/>
          </p:cNvSpPr>
          <p:nvPr>
            <p:ph type="ftr" sz="quarter" idx="4294967295"/>
          </p:nvPr>
        </p:nvSpPr>
        <p:spPr>
          <a:xfrm>
            <a:off x="3275106" y="7230932"/>
            <a:ext cx="4358005" cy="230243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pc="-65" dirty="0"/>
              <a:t>ÖZEL</a:t>
            </a:r>
            <a:r>
              <a:rPr spc="-75" dirty="0"/>
              <a:t> </a:t>
            </a:r>
            <a:r>
              <a:rPr spc="-120" dirty="0"/>
              <a:t>EĞİTİM</a:t>
            </a:r>
            <a:r>
              <a:rPr spc="-75" dirty="0"/>
              <a:t> </a:t>
            </a:r>
            <a:r>
              <a:rPr spc="-65" dirty="0"/>
              <a:t>VE</a:t>
            </a:r>
            <a:r>
              <a:rPr spc="-75" dirty="0"/>
              <a:t> </a:t>
            </a:r>
            <a:r>
              <a:rPr spc="-65" dirty="0"/>
              <a:t>REHBERLİK</a:t>
            </a:r>
            <a:r>
              <a:rPr spc="-75" dirty="0"/>
              <a:t> </a:t>
            </a:r>
            <a:r>
              <a:rPr spc="-90" dirty="0"/>
              <a:t>HİZMETLERİ</a:t>
            </a:r>
            <a:r>
              <a:rPr spc="-75" dirty="0"/>
              <a:t> </a:t>
            </a:r>
            <a:r>
              <a:rPr spc="-45" dirty="0"/>
              <a:t>GENEL</a:t>
            </a:r>
            <a:r>
              <a:rPr spc="-75" dirty="0"/>
              <a:t> </a:t>
            </a:r>
            <a:r>
              <a:rPr spc="-85" dirty="0"/>
              <a:t>MÜDÜRLÜĞÜ</a:t>
            </a:r>
          </a:p>
        </p:txBody>
      </p:sp>
      <p:sp>
        <p:nvSpPr>
          <p:cNvPr id="16" name="object 11"/>
          <p:cNvSpPr txBox="1"/>
          <p:nvPr/>
        </p:nvSpPr>
        <p:spPr>
          <a:xfrm>
            <a:off x="1159345" y="3107573"/>
            <a:ext cx="2304415" cy="243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Çocuk</a:t>
            </a:r>
            <a:r>
              <a:rPr sz="15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spc="-5" dirty="0">
                <a:solidFill>
                  <a:srgbClr val="FFFFFF"/>
                </a:solidFill>
                <a:latin typeface="Arial"/>
                <a:cs typeface="Arial"/>
              </a:rPr>
              <a:t>Hakları</a:t>
            </a:r>
            <a:r>
              <a:rPr sz="15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Sözleşmesi</a:t>
            </a:r>
            <a:endParaRPr sz="1500">
              <a:latin typeface="Arial"/>
              <a:cs typeface="Arial"/>
            </a:endParaRPr>
          </a:p>
        </p:txBody>
      </p:sp>
      <p:sp>
        <p:nvSpPr>
          <p:cNvPr id="17" name="object 12"/>
          <p:cNvSpPr txBox="1">
            <a:spLocks/>
          </p:cNvSpPr>
          <p:nvPr/>
        </p:nvSpPr>
        <p:spPr>
          <a:xfrm>
            <a:off x="3698816" y="1957403"/>
            <a:ext cx="3510915" cy="628377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 marR="0" lvl="0" indent="0" algn="ctr" defTabSz="1088502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4000" b="0" i="0" u="none" strike="noStrike" kern="1200" cap="none" spc="6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9" name="object 7"/>
          <p:cNvGrpSpPr/>
          <p:nvPr/>
        </p:nvGrpSpPr>
        <p:grpSpPr>
          <a:xfrm>
            <a:off x="4150990" y="2997750"/>
            <a:ext cx="2548890" cy="2976369"/>
            <a:chOff x="1037123" y="2957990"/>
            <a:chExt cx="2548890" cy="2976369"/>
          </a:xfrm>
        </p:grpSpPr>
        <p:sp>
          <p:nvSpPr>
            <p:cNvPr id="20" name="object 8"/>
            <p:cNvSpPr/>
            <p:nvPr/>
          </p:nvSpPr>
          <p:spPr>
            <a:xfrm>
              <a:off x="1469171" y="3174014"/>
              <a:ext cx="1913255" cy="2760345"/>
            </a:xfrm>
            <a:custGeom>
              <a:avLst/>
              <a:gdLst/>
              <a:ahLst/>
              <a:cxnLst/>
              <a:rect l="l" t="t" r="r" b="b"/>
              <a:pathLst>
                <a:path w="1913254" h="2760345">
                  <a:moveTo>
                    <a:pt x="1788528" y="0"/>
                  </a:moveTo>
                  <a:lnTo>
                    <a:pt x="124713" y="0"/>
                  </a:lnTo>
                  <a:lnTo>
                    <a:pt x="76166" y="9803"/>
                  </a:lnTo>
                  <a:lnTo>
                    <a:pt x="36525" y="36536"/>
                  </a:lnTo>
                  <a:lnTo>
                    <a:pt x="9799" y="76182"/>
                  </a:lnTo>
                  <a:lnTo>
                    <a:pt x="0" y="124726"/>
                  </a:lnTo>
                  <a:lnTo>
                    <a:pt x="0" y="2635288"/>
                  </a:lnTo>
                  <a:lnTo>
                    <a:pt x="9799" y="2683835"/>
                  </a:lnTo>
                  <a:lnTo>
                    <a:pt x="36525" y="2723476"/>
                  </a:lnTo>
                  <a:lnTo>
                    <a:pt x="76166" y="2750202"/>
                  </a:lnTo>
                  <a:lnTo>
                    <a:pt x="124713" y="2760002"/>
                  </a:lnTo>
                  <a:lnTo>
                    <a:pt x="1788528" y="2760002"/>
                  </a:lnTo>
                  <a:lnTo>
                    <a:pt x="1837070" y="2750202"/>
                  </a:lnTo>
                  <a:lnTo>
                    <a:pt x="1876712" y="2723476"/>
                  </a:lnTo>
                  <a:lnTo>
                    <a:pt x="1903440" y="2683835"/>
                  </a:lnTo>
                  <a:lnTo>
                    <a:pt x="1913242" y="2635288"/>
                  </a:lnTo>
                  <a:lnTo>
                    <a:pt x="1913242" y="124726"/>
                  </a:lnTo>
                  <a:lnTo>
                    <a:pt x="1903440" y="76182"/>
                  </a:lnTo>
                  <a:lnTo>
                    <a:pt x="1876712" y="36536"/>
                  </a:lnTo>
                  <a:lnTo>
                    <a:pt x="1837070" y="9803"/>
                  </a:lnTo>
                  <a:lnTo>
                    <a:pt x="1788528" y="0"/>
                  </a:lnTo>
                  <a:close/>
                </a:path>
              </a:pathLst>
            </a:custGeom>
            <a:solidFill>
              <a:srgbClr val="F0C5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9"/>
            <p:cNvSpPr/>
            <p:nvPr/>
          </p:nvSpPr>
          <p:spPr>
            <a:xfrm>
              <a:off x="1037123" y="2957990"/>
              <a:ext cx="2548890" cy="515620"/>
            </a:xfrm>
            <a:custGeom>
              <a:avLst/>
              <a:gdLst/>
              <a:ahLst/>
              <a:cxnLst/>
              <a:rect l="l" t="t" r="r" b="b"/>
              <a:pathLst>
                <a:path w="2548890" h="515620">
                  <a:moveTo>
                    <a:pt x="2275268" y="0"/>
                  </a:moveTo>
                  <a:lnTo>
                    <a:pt x="273456" y="0"/>
                  </a:lnTo>
                  <a:lnTo>
                    <a:pt x="224462" y="4168"/>
                  </a:lnTo>
                  <a:lnTo>
                    <a:pt x="178283" y="16179"/>
                  </a:lnTo>
                  <a:lnTo>
                    <a:pt x="135707" y="35290"/>
                  </a:lnTo>
                  <a:lnTo>
                    <a:pt x="97521" y="60760"/>
                  </a:lnTo>
                  <a:lnTo>
                    <a:pt x="64513" y="91846"/>
                  </a:lnTo>
                  <a:lnTo>
                    <a:pt x="37469" y="127807"/>
                  </a:lnTo>
                  <a:lnTo>
                    <a:pt x="17178" y="167900"/>
                  </a:lnTo>
                  <a:lnTo>
                    <a:pt x="4425" y="211384"/>
                  </a:lnTo>
                  <a:lnTo>
                    <a:pt x="0" y="257517"/>
                  </a:lnTo>
                  <a:lnTo>
                    <a:pt x="4425" y="303651"/>
                  </a:lnTo>
                  <a:lnTo>
                    <a:pt x="17178" y="347138"/>
                  </a:lnTo>
                  <a:lnTo>
                    <a:pt x="37469" y="387235"/>
                  </a:lnTo>
                  <a:lnTo>
                    <a:pt x="64513" y="423200"/>
                  </a:lnTo>
                  <a:lnTo>
                    <a:pt x="97521" y="454290"/>
                  </a:lnTo>
                  <a:lnTo>
                    <a:pt x="135707" y="479764"/>
                  </a:lnTo>
                  <a:lnTo>
                    <a:pt x="178283" y="498878"/>
                  </a:lnTo>
                  <a:lnTo>
                    <a:pt x="224462" y="510891"/>
                  </a:lnTo>
                  <a:lnTo>
                    <a:pt x="273456" y="515061"/>
                  </a:lnTo>
                  <a:lnTo>
                    <a:pt x="2275268" y="515061"/>
                  </a:lnTo>
                  <a:lnTo>
                    <a:pt x="2324256" y="510891"/>
                  </a:lnTo>
                  <a:lnTo>
                    <a:pt x="2370434" y="498878"/>
                  </a:lnTo>
                  <a:lnTo>
                    <a:pt x="2413012" y="479764"/>
                  </a:lnTo>
                  <a:lnTo>
                    <a:pt x="2451203" y="454290"/>
                  </a:lnTo>
                  <a:lnTo>
                    <a:pt x="2484217" y="423200"/>
                  </a:lnTo>
                  <a:lnTo>
                    <a:pt x="2511268" y="387235"/>
                  </a:lnTo>
                  <a:lnTo>
                    <a:pt x="2531566" y="347138"/>
                  </a:lnTo>
                  <a:lnTo>
                    <a:pt x="2544322" y="303651"/>
                  </a:lnTo>
                  <a:lnTo>
                    <a:pt x="2548750" y="257517"/>
                  </a:lnTo>
                  <a:lnTo>
                    <a:pt x="2544322" y="211384"/>
                  </a:lnTo>
                  <a:lnTo>
                    <a:pt x="2531566" y="167900"/>
                  </a:lnTo>
                  <a:lnTo>
                    <a:pt x="2511268" y="127807"/>
                  </a:lnTo>
                  <a:lnTo>
                    <a:pt x="2484217" y="91846"/>
                  </a:lnTo>
                  <a:lnTo>
                    <a:pt x="2451203" y="60760"/>
                  </a:lnTo>
                  <a:lnTo>
                    <a:pt x="2413012" y="35290"/>
                  </a:lnTo>
                  <a:lnTo>
                    <a:pt x="2370434" y="16179"/>
                  </a:lnTo>
                  <a:lnTo>
                    <a:pt x="2324256" y="4168"/>
                  </a:lnTo>
                  <a:lnTo>
                    <a:pt x="2275268" y="0"/>
                  </a:lnTo>
                  <a:close/>
                </a:path>
              </a:pathLst>
            </a:custGeom>
            <a:solidFill>
              <a:srgbClr val="D223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2"/>
          <p:cNvSpPr txBox="1"/>
          <p:nvPr/>
        </p:nvSpPr>
        <p:spPr>
          <a:xfrm>
            <a:off x="4649405" y="2993276"/>
            <a:ext cx="1609725" cy="28594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500" b="1" spc="50" dirty="0">
                <a:solidFill>
                  <a:srgbClr val="FFFFFF"/>
                </a:solidFill>
                <a:latin typeface="Arial"/>
                <a:cs typeface="Arial"/>
              </a:rPr>
              <a:t>5395</a:t>
            </a:r>
            <a:r>
              <a:rPr sz="15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Sayılı</a:t>
            </a:r>
            <a:r>
              <a:rPr sz="15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Çocuk </a:t>
            </a:r>
            <a:r>
              <a:rPr sz="1500" b="1" spc="-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spc="-15" dirty="0">
                <a:solidFill>
                  <a:srgbClr val="FFFFFF"/>
                </a:solidFill>
                <a:latin typeface="Arial"/>
                <a:cs typeface="Arial"/>
              </a:rPr>
              <a:t>Koruma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Kanunu</a:t>
            </a:r>
            <a:endParaRPr sz="1500" dirty="0">
              <a:latin typeface="Arial"/>
              <a:cs typeface="Arial"/>
            </a:endParaRPr>
          </a:p>
          <a:p>
            <a:pPr marL="192405" marR="184785" indent="65405" algn="just">
              <a:lnSpc>
                <a:spcPct val="100000"/>
              </a:lnSpc>
              <a:spcBef>
                <a:spcPts val="1430"/>
              </a:spcBef>
            </a:pPr>
            <a:r>
              <a:rPr sz="1800" b="1" spc="45" dirty="0">
                <a:solidFill>
                  <a:srgbClr val="231F20"/>
                </a:solidFill>
                <a:latin typeface="Arial"/>
                <a:cs typeface="Arial"/>
              </a:rPr>
              <a:t>3. </a:t>
            </a:r>
            <a:r>
              <a:rPr sz="1800" b="1" spc="25" dirty="0">
                <a:solidFill>
                  <a:srgbClr val="231F20"/>
                </a:solidFill>
                <a:latin typeface="Arial"/>
                <a:cs typeface="Arial"/>
              </a:rPr>
              <a:t>Madde: </a:t>
            </a:r>
            <a:r>
              <a:rPr sz="1800" b="1" spc="-4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231F20"/>
                </a:solidFill>
                <a:latin typeface="Arial"/>
                <a:cs typeface="Arial"/>
              </a:rPr>
              <a:t>Daha </a:t>
            </a:r>
            <a:r>
              <a:rPr sz="1800" b="1" spc="-10" dirty="0">
                <a:solidFill>
                  <a:srgbClr val="231F20"/>
                </a:solidFill>
                <a:latin typeface="Arial"/>
                <a:cs typeface="Arial"/>
              </a:rPr>
              <a:t>erken </a:t>
            </a:r>
            <a:r>
              <a:rPr sz="1800" b="1" spc="-4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231F20"/>
                </a:solidFill>
                <a:latin typeface="Arial"/>
                <a:cs typeface="Arial"/>
              </a:rPr>
              <a:t>ergin</a:t>
            </a:r>
            <a:r>
              <a:rPr sz="1800" b="1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40" dirty="0">
                <a:solidFill>
                  <a:srgbClr val="231F20"/>
                </a:solidFill>
                <a:latin typeface="Arial"/>
                <a:cs typeface="Arial"/>
              </a:rPr>
              <a:t>(reşit)</a:t>
            </a:r>
            <a:endParaRPr sz="1800" dirty="0">
              <a:latin typeface="Arial"/>
              <a:cs typeface="Arial"/>
            </a:endParaRPr>
          </a:p>
          <a:p>
            <a:pPr marL="338455" marR="330835" algn="ctr">
              <a:lnSpc>
                <a:spcPct val="100000"/>
              </a:lnSpc>
            </a:pPr>
            <a:r>
              <a:rPr sz="1800" b="1" spc="-70" dirty="0">
                <a:solidFill>
                  <a:srgbClr val="231F20"/>
                </a:solidFill>
                <a:latin typeface="Arial"/>
                <a:cs typeface="Arial"/>
              </a:rPr>
              <a:t>olsa</a:t>
            </a:r>
            <a:r>
              <a:rPr sz="1800" b="1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31F20"/>
                </a:solidFill>
                <a:latin typeface="Arial"/>
                <a:cs typeface="Arial"/>
              </a:rPr>
              <a:t>bile </a:t>
            </a:r>
            <a:r>
              <a:rPr sz="1800" b="1" spc="-48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60" dirty="0">
                <a:solidFill>
                  <a:srgbClr val="231F20"/>
                </a:solidFill>
                <a:latin typeface="Arial"/>
                <a:cs typeface="Arial"/>
              </a:rPr>
              <a:t>18</a:t>
            </a:r>
            <a:r>
              <a:rPr sz="1800" b="1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75" dirty="0">
                <a:solidFill>
                  <a:srgbClr val="231F20"/>
                </a:solidFill>
                <a:latin typeface="Arial"/>
                <a:cs typeface="Arial"/>
              </a:rPr>
              <a:t>yaşını</a:t>
            </a:r>
            <a:endParaRPr sz="1800" dirty="0">
              <a:latin typeface="Arial"/>
              <a:cs typeface="Arial"/>
            </a:endParaRPr>
          </a:p>
          <a:p>
            <a:pPr marL="107950" marR="100330" algn="ctr">
              <a:lnSpc>
                <a:spcPct val="100000"/>
              </a:lnSpc>
            </a:pPr>
            <a:r>
              <a:rPr sz="1800" b="1" spc="-10" dirty="0">
                <a:solidFill>
                  <a:srgbClr val="231F20"/>
                </a:solidFill>
                <a:latin typeface="Arial"/>
                <a:cs typeface="Arial"/>
              </a:rPr>
              <a:t>doldu</a:t>
            </a:r>
            <a:r>
              <a:rPr sz="1800" b="1" spc="25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1800" b="1" spc="-60" dirty="0">
                <a:solidFill>
                  <a:srgbClr val="231F20"/>
                </a:solidFill>
                <a:latin typeface="Arial"/>
                <a:cs typeface="Arial"/>
              </a:rPr>
              <a:t>mamış  </a:t>
            </a:r>
            <a:r>
              <a:rPr sz="1800" b="1" spc="-55" dirty="0">
                <a:solidFill>
                  <a:srgbClr val="231F20"/>
                </a:solidFill>
                <a:latin typeface="Arial"/>
                <a:cs typeface="Arial"/>
              </a:rPr>
              <a:t>kimse</a:t>
            </a:r>
            <a:r>
              <a:rPr sz="1800" b="1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75" dirty="0">
                <a:solidFill>
                  <a:srgbClr val="231F20"/>
                </a:solidFill>
                <a:latin typeface="Arial"/>
                <a:cs typeface="Arial"/>
              </a:rPr>
              <a:t>çocuk </a:t>
            </a:r>
            <a:r>
              <a:rPr sz="1800" b="1" spc="-70" dirty="0">
                <a:solidFill>
                  <a:srgbClr val="231F20"/>
                </a:solidFill>
                <a:latin typeface="Arial"/>
                <a:cs typeface="Arial"/>
              </a:rPr>
              <a:t> sayılır.</a:t>
            </a:r>
            <a:endParaRPr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145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 Belirtme Çizgisi"/>
          <p:cNvSpPr/>
          <p:nvPr/>
        </p:nvSpPr>
        <p:spPr>
          <a:xfrm>
            <a:off x="4" y="0"/>
            <a:ext cx="12190413" cy="1485578"/>
          </a:xfrm>
          <a:prstGeom prst="wedgeRectCallout">
            <a:avLst>
              <a:gd name="adj1" fmla="val -29950"/>
              <a:gd name="adj2" fmla="val 79545"/>
            </a:avLst>
          </a:prstGeom>
          <a:solidFill>
            <a:srgbClr val="DC3C3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E9272F0E-1F23-4605-A360-8DD777B96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33450"/>
            <a:ext cx="10570622" cy="970675"/>
          </a:xfrm>
        </p:spPr>
        <p:txBody>
          <a:bodyPr rtlCol="0">
            <a:noAutofit/>
          </a:bodyPr>
          <a:lstStyle/>
          <a:p>
            <a:r>
              <a:rPr lang="tr-TR" sz="3600" dirty="0" smtClean="0">
                <a:solidFill>
                  <a:schemeClr val="bg1"/>
                </a:solidFill>
              </a:rPr>
              <a:t>BİRLEŞMİŞ MİLLETLER ÇOCUK HAKLARI SÖZLEŞMESİ</a:t>
            </a:r>
            <a:endParaRPr lang="tr-TR" sz="3600" dirty="0">
              <a:solidFill>
                <a:schemeClr val="bg1"/>
              </a:solidFill>
            </a:endParaRPr>
          </a:p>
        </p:txBody>
      </p:sp>
      <p:sp>
        <p:nvSpPr>
          <p:cNvPr id="6" name="5 İçerik Yer Tutucusu"/>
          <p:cNvSpPr>
            <a:spLocks noGrp="1"/>
          </p:cNvSpPr>
          <p:nvPr>
            <p:ph idx="1"/>
          </p:nvPr>
        </p:nvSpPr>
        <p:spPr>
          <a:xfrm>
            <a:off x="609520" y="2061646"/>
            <a:ext cx="11318333" cy="4065940"/>
          </a:xfrm>
        </p:spPr>
        <p:txBody>
          <a:bodyPr/>
          <a:lstStyle/>
          <a:p>
            <a:pPr algn="just">
              <a:buNone/>
            </a:pPr>
            <a:r>
              <a:rPr lang="tr-TR" dirty="0" smtClean="0"/>
              <a:t> </a:t>
            </a:r>
            <a:endParaRPr lang="tr-TR" dirty="0"/>
          </a:p>
        </p:txBody>
      </p:sp>
      <p:grpSp>
        <p:nvGrpSpPr>
          <p:cNvPr id="5" name="object 2"/>
          <p:cNvGrpSpPr/>
          <p:nvPr/>
        </p:nvGrpSpPr>
        <p:grpSpPr>
          <a:xfrm>
            <a:off x="2278782" y="2565702"/>
            <a:ext cx="7128792" cy="3670173"/>
            <a:chOff x="2776603" y="3623481"/>
            <a:chExt cx="5354955" cy="2612390"/>
          </a:xfrm>
        </p:grpSpPr>
        <p:sp>
          <p:nvSpPr>
            <p:cNvPr id="7" name="object 3"/>
            <p:cNvSpPr/>
            <p:nvPr/>
          </p:nvSpPr>
          <p:spPr>
            <a:xfrm>
              <a:off x="4615969" y="4077538"/>
              <a:ext cx="1698625" cy="1698625"/>
            </a:xfrm>
            <a:custGeom>
              <a:avLst/>
              <a:gdLst/>
              <a:ahLst/>
              <a:cxnLst/>
              <a:rect l="l" t="t" r="r" b="b"/>
              <a:pathLst>
                <a:path w="1698625" h="1698625">
                  <a:moveTo>
                    <a:pt x="849274" y="0"/>
                  </a:moveTo>
                  <a:lnTo>
                    <a:pt x="801082" y="1344"/>
                  </a:lnTo>
                  <a:lnTo>
                    <a:pt x="753595" y="5330"/>
                  </a:lnTo>
                  <a:lnTo>
                    <a:pt x="706884" y="11885"/>
                  </a:lnTo>
                  <a:lnTo>
                    <a:pt x="661023" y="20937"/>
                  </a:lnTo>
                  <a:lnTo>
                    <a:pt x="616082" y="32416"/>
                  </a:lnTo>
                  <a:lnTo>
                    <a:pt x="572132" y="46250"/>
                  </a:lnTo>
                  <a:lnTo>
                    <a:pt x="529247" y="62365"/>
                  </a:lnTo>
                  <a:lnTo>
                    <a:pt x="487497" y="80692"/>
                  </a:lnTo>
                  <a:lnTo>
                    <a:pt x="446954" y="101158"/>
                  </a:lnTo>
                  <a:lnTo>
                    <a:pt x="407689" y="123692"/>
                  </a:lnTo>
                  <a:lnTo>
                    <a:pt x="369776" y="148221"/>
                  </a:lnTo>
                  <a:lnTo>
                    <a:pt x="333284" y="174675"/>
                  </a:lnTo>
                  <a:lnTo>
                    <a:pt x="298287" y="202981"/>
                  </a:lnTo>
                  <a:lnTo>
                    <a:pt x="264855" y="233067"/>
                  </a:lnTo>
                  <a:lnTo>
                    <a:pt x="233060" y="264863"/>
                  </a:lnTo>
                  <a:lnTo>
                    <a:pt x="202974" y="298296"/>
                  </a:lnTo>
                  <a:lnTo>
                    <a:pt x="174669" y="333295"/>
                  </a:lnTo>
                  <a:lnTo>
                    <a:pt x="148216" y="369787"/>
                  </a:lnTo>
                  <a:lnTo>
                    <a:pt x="123688" y="407702"/>
                  </a:lnTo>
                  <a:lnTo>
                    <a:pt x="101155" y="446968"/>
                  </a:lnTo>
                  <a:lnTo>
                    <a:pt x="80689" y="487512"/>
                  </a:lnTo>
                  <a:lnTo>
                    <a:pt x="62363" y="529263"/>
                  </a:lnTo>
                  <a:lnTo>
                    <a:pt x="46248" y="572150"/>
                  </a:lnTo>
                  <a:lnTo>
                    <a:pt x="32415" y="616100"/>
                  </a:lnTo>
                  <a:lnTo>
                    <a:pt x="20937" y="661043"/>
                  </a:lnTo>
                  <a:lnTo>
                    <a:pt x="11884" y="706906"/>
                  </a:lnTo>
                  <a:lnTo>
                    <a:pt x="5329" y="753617"/>
                  </a:lnTo>
                  <a:lnTo>
                    <a:pt x="1344" y="801106"/>
                  </a:lnTo>
                  <a:lnTo>
                    <a:pt x="0" y="849299"/>
                  </a:lnTo>
                  <a:lnTo>
                    <a:pt x="1344" y="897488"/>
                  </a:lnTo>
                  <a:lnTo>
                    <a:pt x="5329" y="944972"/>
                  </a:lnTo>
                  <a:lnTo>
                    <a:pt x="11884" y="991679"/>
                  </a:lnTo>
                  <a:lnTo>
                    <a:pt x="20937" y="1037538"/>
                  </a:lnTo>
                  <a:lnTo>
                    <a:pt x="32415" y="1082477"/>
                  </a:lnTo>
                  <a:lnTo>
                    <a:pt x="46248" y="1126425"/>
                  </a:lnTo>
                  <a:lnTo>
                    <a:pt x="62363" y="1169309"/>
                  </a:lnTo>
                  <a:lnTo>
                    <a:pt x="80689" y="1211058"/>
                  </a:lnTo>
                  <a:lnTo>
                    <a:pt x="101155" y="1251600"/>
                  </a:lnTo>
                  <a:lnTo>
                    <a:pt x="123688" y="1290863"/>
                  </a:lnTo>
                  <a:lnTo>
                    <a:pt x="148216" y="1328777"/>
                  </a:lnTo>
                  <a:lnTo>
                    <a:pt x="174669" y="1365268"/>
                  </a:lnTo>
                  <a:lnTo>
                    <a:pt x="202974" y="1400266"/>
                  </a:lnTo>
                  <a:lnTo>
                    <a:pt x="233060" y="1433698"/>
                  </a:lnTo>
                  <a:lnTo>
                    <a:pt x="264855" y="1465493"/>
                  </a:lnTo>
                  <a:lnTo>
                    <a:pt x="298287" y="1495579"/>
                  </a:lnTo>
                  <a:lnTo>
                    <a:pt x="333284" y="1523885"/>
                  </a:lnTo>
                  <a:lnTo>
                    <a:pt x="369776" y="1550338"/>
                  </a:lnTo>
                  <a:lnTo>
                    <a:pt x="407689" y="1574867"/>
                  </a:lnTo>
                  <a:lnTo>
                    <a:pt x="446954" y="1597401"/>
                  </a:lnTo>
                  <a:lnTo>
                    <a:pt x="487497" y="1617867"/>
                  </a:lnTo>
                  <a:lnTo>
                    <a:pt x="529247" y="1636194"/>
                  </a:lnTo>
                  <a:lnTo>
                    <a:pt x="572132" y="1652310"/>
                  </a:lnTo>
                  <a:lnTo>
                    <a:pt x="616082" y="1666143"/>
                  </a:lnTo>
                  <a:lnTo>
                    <a:pt x="661023" y="1677623"/>
                  </a:lnTo>
                  <a:lnTo>
                    <a:pt x="706884" y="1686676"/>
                  </a:lnTo>
                  <a:lnTo>
                    <a:pt x="753595" y="1693231"/>
                  </a:lnTo>
                  <a:lnTo>
                    <a:pt x="801082" y="1697216"/>
                  </a:lnTo>
                  <a:lnTo>
                    <a:pt x="849274" y="1698561"/>
                  </a:lnTo>
                  <a:lnTo>
                    <a:pt x="897466" y="1697216"/>
                  </a:lnTo>
                  <a:lnTo>
                    <a:pt x="944953" y="1693231"/>
                  </a:lnTo>
                  <a:lnTo>
                    <a:pt x="991663" y="1686676"/>
                  </a:lnTo>
                  <a:lnTo>
                    <a:pt x="1037524" y="1677623"/>
                  </a:lnTo>
                  <a:lnTo>
                    <a:pt x="1082464" y="1666143"/>
                  </a:lnTo>
                  <a:lnTo>
                    <a:pt x="1126413" y="1652310"/>
                  </a:lnTo>
                  <a:lnTo>
                    <a:pt x="1169297" y="1636194"/>
                  </a:lnTo>
                  <a:lnTo>
                    <a:pt x="1211046" y="1617867"/>
                  </a:lnTo>
                  <a:lnTo>
                    <a:pt x="1251588" y="1597401"/>
                  </a:lnTo>
                  <a:lnTo>
                    <a:pt x="1290851" y="1574867"/>
                  </a:lnTo>
                  <a:lnTo>
                    <a:pt x="1328764" y="1550338"/>
                  </a:lnTo>
                  <a:lnTo>
                    <a:pt x="1365254" y="1523885"/>
                  </a:lnTo>
                  <a:lnTo>
                    <a:pt x="1400250" y="1495579"/>
                  </a:lnTo>
                  <a:lnTo>
                    <a:pt x="1433681" y="1465493"/>
                  </a:lnTo>
                  <a:lnTo>
                    <a:pt x="1465475" y="1433698"/>
                  </a:lnTo>
                  <a:lnTo>
                    <a:pt x="1495559" y="1400266"/>
                  </a:lnTo>
                  <a:lnTo>
                    <a:pt x="1523863" y="1365268"/>
                  </a:lnTo>
                  <a:lnTo>
                    <a:pt x="1550314" y="1328777"/>
                  </a:lnTo>
                  <a:lnTo>
                    <a:pt x="1574842" y="1290863"/>
                  </a:lnTo>
                  <a:lnTo>
                    <a:pt x="1597373" y="1251600"/>
                  </a:lnTo>
                  <a:lnTo>
                    <a:pt x="1617838" y="1211058"/>
                  </a:lnTo>
                  <a:lnTo>
                    <a:pt x="1636163" y="1169309"/>
                  </a:lnTo>
                  <a:lnTo>
                    <a:pt x="1652277" y="1126425"/>
                  </a:lnTo>
                  <a:lnTo>
                    <a:pt x="1666109" y="1082477"/>
                  </a:lnTo>
                  <a:lnTo>
                    <a:pt x="1677587" y="1037538"/>
                  </a:lnTo>
                  <a:lnTo>
                    <a:pt x="1686639" y="991679"/>
                  </a:lnTo>
                  <a:lnTo>
                    <a:pt x="1693193" y="944972"/>
                  </a:lnTo>
                  <a:lnTo>
                    <a:pt x="1697179" y="897488"/>
                  </a:lnTo>
                  <a:lnTo>
                    <a:pt x="1698523" y="849299"/>
                  </a:lnTo>
                  <a:lnTo>
                    <a:pt x="1697179" y="801106"/>
                  </a:lnTo>
                  <a:lnTo>
                    <a:pt x="1693193" y="753617"/>
                  </a:lnTo>
                  <a:lnTo>
                    <a:pt x="1686639" y="706906"/>
                  </a:lnTo>
                  <a:lnTo>
                    <a:pt x="1677587" y="661043"/>
                  </a:lnTo>
                  <a:lnTo>
                    <a:pt x="1666109" y="616100"/>
                  </a:lnTo>
                  <a:lnTo>
                    <a:pt x="1652277" y="572150"/>
                  </a:lnTo>
                  <a:lnTo>
                    <a:pt x="1636163" y="529263"/>
                  </a:lnTo>
                  <a:lnTo>
                    <a:pt x="1617838" y="487512"/>
                  </a:lnTo>
                  <a:lnTo>
                    <a:pt x="1597373" y="446968"/>
                  </a:lnTo>
                  <a:lnTo>
                    <a:pt x="1574842" y="407702"/>
                  </a:lnTo>
                  <a:lnTo>
                    <a:pt x="1550314" y="369787"/>
                  </a:lnTo>
                  <a:lnTo>
                    <a:pt x="1523863" y="333295"/>
                  </a:lnTo>
                  <a:lnTo>
                    <a:pt x="1495559" y="298296"/>
                  </a:lnTo>
                  <a:lnTo>
                    <a:pt x="1465475" y="264863"/>
                  </a:lnTo>
                  <a:lnTo>
                    <a:pt x="1433681" y="233067"/>
                  </a:lnTo>
                  <a:lnTo>
                    <a:pt x="1400250" y="202981"/>
                  </a:lnTo>
                  <a:lnTo>
                    <a:pt x="1365254" y="174675"/>
                  </a:lnTo>
                  <a:lnTo>
                    <a:pt x="1328764" y="148221"/>
                  </a:lnTo>
                  <a:lnTo>
                    <a:pt x="1290851" y="123692"/>
                  </a:lnTo>
                  <a:lnTo>
                    <a:pt x="1251588" y="101158"/>
                  </a:lnTo>
                  <a:lnTo>
                    <a:pt x="1211046" y="80692"/>
                  </a:lnTo>
                  <a:lnTo>
                    <a:pt x="1169297" y="62365"/>
                  </a:lnTo>
                  <a:lnTo>
                    <a:pt x="1126413" y="46250"/>
                  </a:lnTo>
                  <a:lnTo>
                    <a:pt x="1082464" y="32416"/>
                  </a:lnTo>
                  <a:lnTo>
                    <a:pt x="1037524" y="20937"/>
                  </a:lnTo>
                  <a:lnTo>
                    <a:pt x="991663" y="11885"/>
                  </a:lnTo>
                  <a:lnTo>
                    <a:pt x="944953" y="5330"/>
                  </a:lnTo>
                  <a:lnTo>
                    <a:pt x="897466" y="1344"/>
                  </a:lnTo>
                  <a:lnTo>
                    <a:pt x="849274" y="0"/>
                  </a:lnTo>
                  <a:close/>
                </a:path>
              </a:pathLst>
            </a:custGeom>
            <a:solidFill>
              <a:srgbClr val="E5E8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4"/>
            <p:cNvSpPr/>
            <p:nvPr/>
          </p:nvSpPr>
          <p:spPr>
            <a:xfrm>
              <a:off x="2776601" y="3623487"/>
              <a:ext cx="5354955" cy="2612390"/>
            </a:xfrm>
            <a:custGeom>
              <a:avLst/>
              <a:gdLst/>
              <a:ahLst/>
              <a:cxnLst/>
              <a:rect l="l" t="t" r="r" b="b"/>
              <a:pathLst>
                <a:path w="5354955" h="2612390">
                  <a:moveTo>
                    <a:pt x="2743009" y="162001"/>
                  </a:moveTo>
                  <a:lnTo>
                    <a:pt x="2724886" y="133210"/>
                  </a:lnTo>
                  <a:lnTo>
                    <a:pt x="2688640" y="121539"/>
                  </a:lnTo>
                  <a:lnTo>
                    <a:pt x="2640088" y="123190"/>
                  </a:lnTo>
                  <a:lnTo>
                    <a:pt x="2592070" y="126733"/>
                  </a:lnTo>
                  <a:lnTo>
                    <a:pt x="2544597" y="132118"/>
                  </a:lnTo>
                  <a:lnTo>
                    <a:pt x="2497721" y="139319"/>
                  </a:lnTo>
                  <a:lnTo>
                    <a:pt x="2451468" y="148297"/>
                  </a:lnTo>
                  <a:lnTo>
                    <a:pt x="2405875" y="159016"/>
                  </a:lnTo>
                  <a:lnTo>
                    <a:pt x="2360980" y="171450"/>
                  </a:lnTo>
                  <a:lnTo>
                    <a:pt x="2316823" y="185559"/>
                  </a:lnTo>
                  <a:lnTo>
                    <a:pt x="2273427" y="201295"/>
                  </a:lnTo>
                  <a:lnTo>
                    <a:pt x="2230844" y="218630"/>
                  </a:lnTo>
                  <a:lnTo>
                    <a:pt x="2189111" y="237528"/>
                  </a:lnTo>
                  <a:lnTo>
                    <a:pt x="2148243" y="257949"/>
                  </a:lnTo>
                  <a:lnTo>
                    <a:pt x="2108289" y="279857"/>
                  </a:lnTo>
                  <a:lnTo>
                    <a:pt x="2069299" y="303225"/>
                  </a:lnTo>
                  <a:lnTo>
                    <a:pt x="2031276" y="328015"/>
                  </a:lnTo>
                  <a:lnTo>
                    <a:pt x="1994293" y="354190"/>
                  </a:lnTo>
                  <a:lnTo>
                    <a:pt x="1958352" y="381698"/>
                  </a:lnTo>
                  <a:lnTo>
                    <a:pt x="1923516" y="410527"/>
                  </a:lnTo>
                  <a:lnTo>
                    <a:pt x="1889810" y="440639"/>
                  </a:lnTo>
                  <a:lnTo>
                    <a:pt x="1865630" y="463931"/>
                  </a:lnTo>
                  <a:lnTo>
                    <a:pt x="1724774" y="344817"/>
                  </a:lnTo>
                  <a:lnTo>
                    <a:pt x="1692541" y="314236"/>
                  </a:lnTo>
                  <a:lnTo>
                    <a:pt x="1689976" y="311708"/>
                  </a:lnTo>
                  <a:lnTo>
                    <a:pt x="1685251" y="307047"/>
                  </a:lnTo>
                  <a:lnTo>
                    <a:pt x="1655838" y="278066"/>
                  </a:lnTo>
                  <a:lnTo>
                    <a:pt x="1616786" y="245440"/>
                  </a:lnTo>
                  <a:lnTo>
                    <a:pt x="1577568" y="225450"/>
                  </a:lnTo>
                  <a:lnTo>
                    <a:pt x="1531797" y="218617"/>
                  </a:lnTo>
                  <a:lnTo>
                    <a:pt x="1482115" y="218821"/>
                  </a:lnTo>
                  <a:lnTo>
                    <a:pt x="1432166" y="221932"/>
                  </a:lnTo>
                  <a:lnTo>
                    <a:pt x="1385658" y="223888"/>
                  </a:lnTo>
                  <a:lnTo>
                    <a:pt x="1325333" y="223888"/>
                  </a:lnTo>
                  <a:lnTo>
                    <a:pt x="1312862" y="178447"/>
                  </a:lnTo>
                  <a:lnTo>
                    <a:pt x="1292593" y="135750"/>
                  </a:lnTo>
                  <a:lnTo>
                    <a:pt x="1265542" y="97497"/>
                  </a:lnTo>
                  <a:lnTo>
                    <a:pt x="1232509" y="64465"/>
                  </a:lnTo>
                  <a:lnTo>
                    <a:pt x="1194257" y="37426"/>
                  </a:lnTo>
                  <a:lnTo>
                    <a:pt x="1151572" y="17145"/>
                  </a:lnTo>
                  <a:lnTo>
                    <a:pt x="1105204" y="4419"/>
                  </a:lnTo>
                  <a:lnTo>
                    <a:pt x="1055954" y="0"/>
                  </a:lnTo>
                  <a:lnTo>
                    <a:pt x="274116" y="0"/>
                  </a:lnTo>
                  <a:lnTo>
                    <a:pt x="224840" y="4419"/>
                  </a:lnTo>
                  <a:lnTo>
                    <a:pt x="178473" y="17145"/>
                  </a:lnTo>
                  <a:lnTo>
                    <a:pt x="135763" y="37426"/>
                  </a:lnTo>
                  <a:lnTo>
                    <a:pt x="97510" y="64465"/>
                  </a:lnTo>
                  <a:lnTo>
                    <a:pt x="64465" y="97497"/>
                  </a:lnTo>
                  <a:lnTo>
                    <a:pt x="37426" y="135750"/>
                  </a:lnTo>
                  <a:lnTo>
                    <a:pt x="17145" y="178447"/>
                  </a:lnTo>
                  <a:lnTo>
                    <a:pt x="4406" y="224815"/>
                  </a:lnTo>
                  <a:lnTo>
                    <a:pt x="0" y="274078"/>
                  </a:lnTo>
                  <a:lnTo>
                    <a:pt x="4406" y="323342"/>
                  </a:lnTo>
                  <a:lnTo>
                    <a:pt x="17145" y="369709"/>
                  </a:lnTo>
                  <a:lnTo>
                    <a:pt x="37426" y="412407"/>
                  </a:lnTo>
                  <a:lnTo>
                    <a:pt x="64465" y="450659"/>
                  </a:lnTo>
                  <a:lnTo>
                    <a:pt x="97510" y="483692"/>
                  </a:lnTo>
                  <a:lnTo>
                    <a:pt x="135763" y="510730"/>
                  </a:lnTo>
                  <a:lnTo>
                    <a:pt x="178473" y="530999"/>
                  </a:lnTo>
                  <a:lnTo>
                    <a:pt x="224840" y="543725"/>
                  </a:lnTo>
                  <a:lnTo>
                    <a:pt x="274116" y="548144"/>
                  </a:lnTo>
                  <a:lnTo>
                    <a:pt x="1055954" y="548144"/>
                  </a:lnTo>
                  <a:lnTo>
                    <a:pt x="1105204" y="543725"/>
                  </a:lnTo>
                  <a:lnTo>
                    <a:pt x="1151572" y="530999"/>
                  </a:lnTo>
                  <a:lnTo>
                    <a:pt x="1194257" y="510730"/>
                  </a:lnTo>
                  <a:lnTo>
                    <a:pt x="1232509" y="483692"/>
                  </a:lnTo>
                  <a:lnTo>
                    <a:pt x="1265542" y="450659"/>
                  </a:lnTo>
                  <a:lnTo>
                    <a:pt x="1292593" y="412407"/>
                  </a:lnTo>
                  <a:lnTo>
                    <a:pt x="1312862" y="369709"/>
                  </a:lnTo>
                  <a:lnTo>
                    <a:pt x="1325600" y="323342"/>
                  </a:lnTo>
                  <a:lnTo>
                    <a:pt x="1326642" y="311708"/>
                  </a:lnTo>
                  <a:lnTo>
                    <a:pt x="1548955" y="311708"/>
                  </a:lnTo>
                  <a:lnTo>
                    <a:pt x="1568005" y="326872"/>
                  </a:lnTo>
                  <a:lnTo>
                    <a:pt x="1805355" y="527570"/>
                  </a:lnTo>
                  <a:lnTo>
                    <a:pt x="1795830" y="538226"/>
                  </a:lnTo>
                  <a:lnTo>
                    <a:pt x="1767001" y="573062"/>
                  </a:lnTo>
                  <a:lnTo>
                    <a:pt x="1739480" y="609003"/>
                  </a:lnTo>
                  <a:lnTo>
                    <a:pt x="1713318" y="645985"/>
                  </a:lnTo>
                  <a:lnTo>
                    <a:pt x="1688528" y="684009"/>
                  </a:lnTo>
                  <a:lnTo>
                    <a:pt x="1665160" y="722998"/>
                  </a:lnTo>
                  <a:lnTo>
                    <a:pt x="1643253" y="762952"/>
                  </a:lnTo>
                  <a:lnTo>
                    <a:pt x="1622818" y="803821"/>
                  </a:lnTo>
                  <a:lnTo>
                    <a:pt x="1603921" y="845566"/>
                  </a:lnTo>
                  <a:lnTo>
                    <a:pt x="1586598" y="888149"/>
                  </a:lnTo>
                  <a:lnTo>
                    <a:pt x="1570863" y="931532"/>
                  </a:lnTo>
                  <a:lnTo>
                    <a:pt x="1556753" y="975702"/>
                  </a:lnTo>
                  <a:lnTo>
                    <a:pt x="1544332" y="1020597"/>
                  </a:lnTo>
                  <a:lnTo>
                    <a:pt x="1533601" y="1066190"/>
                  </a:lnTo>
                  <a:lnTo>
                    <a:pt x="1524622" y="1112443"/>
                  </a:lnTo>
                  <a:lnTo>
                    <a:pt x="1517421" y="1159319"/>
                  </a:lnTo>
                  <a:lnTo>
                    <a:pt x="1512036" y="1206792"/>
                  </a:lnTo>
                  <a:lnTo>
                    <a:pt x="1508493" y="1254810"/>
                  </a:lnTo>
                  <a:lnTo>
                    <a:pt x="1506855" y="1303350"/>
                  </a:lnTo>
                  <a:lnTo>
                    <a:pt x="1518513" y="1339596"/>
                  </a:lnTo>
                  <a:lnTo>
                    <a:pt x="1547304" y="1357706"/>
                  </a:lnTo>
                  <a:lnTo>
                    <a:pt x="1581962" y="1357693"/>
                  </a:lnTo>
                  <a:lnTo>
                    <a:pt x="1611261" y="1339570"/>
                  </a:lnTo>
                  <a:lnTo>
                    <a:pt x="1623961" y="1303350"/>
                  </a:lnTo>
                  <a:lnTo>
                    <a:pt x="1625714" y="1254747"/>
                  </a:lnTo>
                  <a:lnTo>
                    <a:pt x="1629562" y="1206728"/>
                  </a:lnTo>
                  <a:lnTo>
                    <a:pt x="1635455" y="1159344"/>
                  </a:lnTo>
                  <a:lnTo>
                    <a:pt x="1643354" y="1112621"/>
                  </a:lnTo>
                  <a:lnTo>
                    <a:pt x="1653209" y="1066622"/>
                  </a:lnTo>
                  <a:lnTo>
                    <a:pt x="1664982" y="1021397"/>
                  </a:lnTo>
                  <a:lnTo>
                    <a:pt x="1678622" y="976960"/>
                  </a:lnTo>
                  <a:lnTo>
                    <a:pt x="1694091" y="933386"/>
                  </a:lnTo>
                  <a:lnTo>
                    <a:pt x="1711350" y="890701"/>
                  </a:lnTo>
                  <a:lnTo>
                    <a:pt x="1730336" y="848956"/>
                  </a:lnTo>
                  <a:lnTo>
                    <a:pt x="1751012" y="808202"/>
                  </a:lnTo>
                  <a:lnTo>
                    <a:pt x="1773339" y="768464"/>
                  </a:lnTo>
                  <a:lnTo>
                    <a:pt x="1797278" y="729805"/>
                  </a:lnTo>
                  <a:lnTo>
                    <a:pt x="1822767" y="692264"/>
                  </a:lnTo>
                  <a:lnTo>
                    <a:pt x="1849780" y="655891"/>
                  </a:lnTo>
                  <a:lnTo>
                    <a:pt x="1878266" y="620712"/>
                  </a:lnTo>
                  <a:lnTo>
                    <a:pt x="1908175" y="586790"/>
                  </a:lnTo>
                  <a:lnTo>
                    <a:pt x="1939455" y="554151"/>
                  </a:lnTo>
                  <a:lnTo>
                    <a:pt x="1972094" y="522871"/>
                  </a:lnTo>
                  <a:lnTo>
                    <a:pt x="2006015" y="492963"/>
                  </a:lnTo>
                  <a:lnTo>
                    <a:pt x="2041182" y="464477"/>
                  </a:lnTo>
                  <a:lnTo>
                    <a:pt x="2077567" y="437464"/>
                  </a:lnTo>
                  <a:lnTo>
                    <a:pt x="2115108" y="411975"/>
                  </a:lnTo>
                  <a:lnTo>
                    <a:pt x="2153767" y="388035"/>
                  </a:lnTo>
                  <a:lnTo>
                    <a:pt x="2193493" y="365709"/>
                  </a:lnTo>
                  <a:lnTo>
                    <a:pt x="2234247" y="345020"/>
                  </a:lnTo>
                  <a:lnTo>
                    <a:pt x="2275992" y="326034"/>
                  </a:lnTo>
                  <a:lnTo>
                    <a:pt x="2318677" y="308787"/>
                  </a:lnTo>
                  <a:lnTo>
                    <a:pt x="2362250" y="293319"/>
                  </a:lnTo>
                  <a:lnTo>
                    <a:pt x="2406675" y="279679"/>
                  </a:lnTo>
                  <a:lnTo>
                    <a:pt x="2451912" y="267906"/>
                  </a:lnTo>
                  <a:lnTo>
                    <a:pt x="2497912" y="258051"/>
                  </a:lnTo>
                  <a:lnTo>
                    <a:pt x="2544622" y="250151"/>
                  </a:lnTo>
                  <a:lnTo>
                    <a:pt x="2592019" y="244259"/>
                  </a:lnTo>
                  <a:lnTo>
                    <a:pt x="2640038" y="240411"/>
                  </a:lnTo>
                  <a:lnTo>
                    <a:pt x="2688640" y="238645"/>
                  </a:lnTo>
                  <a:lnTo>
                    <a:pt x="2724861" y="225958"/>
                  </a:lnTo>
                  <a:lnTo>
                    <a:pt x="2742996" y="196659"/>
                  </a:lnTo>
                  <a:lnTo>
                    <a:pt x="2743009" y="162001"/>
                  </a:lnTo>
                  <a:close/>
                </a:path>
                <a:path w="5354955" h="2612390">
                  <a:moveTo>
                    <a:pt x="2936925" y="2397226"/>
                  </a:moveTo>
                  <a:lnTo>
                    <a:pt x="2927629" y="2363800"/>
                  </a:lnTo>
                  <a:lnTo>
                    <a:pt x="2902077" y="2338616"/>
                  </a:lnTo>
                  <a:lnTo>
                    <a:pt x="2863329" y="2332469"/>
                  </a:lnTo>
                  <a:lnTo>
                    <a:pt x="2815653" y="2338933"/>
                  </a:lnTo>
                  <a:lnTo>
                    <a:pt x="2768117" y="2343251"/>
                  </a:lnTo>
                  <a:lnTo>
                    <a:pt x="2720771" y="2345448"/>
                  </a:lnTo>
                  <a:lnTo>
                    <a:pt x="2673667" y="2345563"/>
                  </a:lnTo>
                  <a:lnTo>
                    <a:pt x="2626880" y="2343620"/>
                  </a:lnTo>
                  <a:lnTo>
                    <a:pt x="2580436" y="2339657"/>
                  </a:lnTo>
                  <a:lnTo>
                    <a:pt x="2534424" y="2333701"/>
                  </a:lnTo>
                  <a:lnTo>
                    <a:pt x="2488869" y="2325801"/>
                  </a:lnTo>
                  <a:lnTo>
                    <a:pt x="2443848" y="2315984"/>
                  </a:lnTo>
                  <a:lnTo>
                    <a:pt x="2399411" y="2304275"/>
                  </a:lnTo>
                  <a:lnTo>
                    <a:pt x="2355608" y="2290711"/>
                  </a:lnTo>
                  <a:lnTo>
                    <a:pt x="2312505" y="2275332"/>
                  </a:lnTo>
                  <a:lnTo>
                    <a:pt x="2270150" y="2258161"/>
                  </a:lnTo>
                  <a:lnTo>
                    <a:pt x="2228608" y="2239238"/>
                  </a:lnTo>
                  <a:lnTo>
                    <a:pt x="2187918" y="2218601"/>
                  </a:lnTo>
                  <a:lnTo>
                    <a:pt x="2148167" y="2196261"/>
                  </a:lnTo>
                  <a:lnTo>
                    <a:pt x="2109368" y="2172284"/>
                  </a:lnTo>
                  <a:lnTo>
                    <a:pt x="2071611" y="2146681"/>
                  </a:lnTo>
                  <a:lnTo>
                    <a:pt x="2034946" y="2119477"/>
                  </a:lnTo>
                  <a:lnTo>
                    <a:pt x="1999424" y="2090724"/>
                  </a:lnTo>
                  <a:lnTo>
                    <a:pt x="1965096" y="2060460"/>
                  </a:lnTo>
                  <a:lnTo>
                    <a:pt x="1932025" y="2028698"/>
                  </a:lnTo>
                  <a:lnTo>
                    <a:pt x="1900262" y="1995474"/>
                  </a:lnTo>
                  <a:lnTo>
                    <a:pt x="1869871" y="1960841"/>
                  </a:lnTo>
                  <a:lnTo>
                    <a:pt x="1840890" y="1924812"/>
                  </a:lnTo>
                  <a:lnTo>
                    <a:pt x="1813407" y="1887435"/>
                  </a:lnTo>
                  <a:lnTo>
                    <a:pt x="1787448" y="1848726"/>
                  </a:lnTo>
                  <a:lnTo>
                    <a:pt x="1763077" y="1808721"/>
                  </a:lnTo>
                  <a:lnTo>
                    <a:pt x="1740357" y="1767471"/>
                  </a:lnTo>
                  <a:lnTo>
                    <a:pt x="1719338" y="1724990"/>
                  </a:lnTo>
                  <a:lnTo>
                    <a:pt x="1700085" y="1681327"/>
                  </a:lnTo>
                  <a:lnTo>
                    <a:pt x="1682635" y="1636496"/>
                  </a:lnTo>
                  <a:lnTo>
                    <a:pt x="1658569" y="1605889"/>
                  </a:lnTo>
                  <a:lnTo>
                    <a:pt x="1624368" y="1596580"/>
                  </a:lnTo>
                  <a:lnTo>
                    <a:pt x="1590916" y="1605699"/>
                  </a:lnTo>
                  <a:lnTo>
                    <a:pt x="1569072" y="1630349"/>
                  </a:lnTo>
                  <a:lnTo>
                    <a:pt x="1587690" y="1714144"/>
                  </a:lnTo>
                  <a:lnTo>
                    <a:pt x="1607324" y="1759483"/>
                  </a:lnTo>
                  <a:lnTo>
                    <a:pt x="1628584" y="1803654"/>
                  </a:lnTo>
                  <a:lnTo>
                    <a:pt x="1651419" y="1846618"/>
                  </a:lnTo>
                  <a:lnTo>
                    <a:pt x="1675790" y="1888363"/>
                  </a:lnTo>
                  <a:lnTo>
                    <a:pt x="1701634" y="1928863"/>
                  </a:lnTo>
                  <a:lnTo>
                    <a:pt x="1728927" y="1968080"/>
                  </a:lnTo>
                  <a:lnTo>
                    <a:pt x="1757603" y="2006003"/>
                  </a:lnTo>
                  <a:lnTo>
                    <a:pt x="1787639" y="2042604"/>
                  </a:lnTo>
                  <a:lnTo>
                    <a:pt x="1818982" y="2077847"/>
                  </a:lnTo>
                  <a:lnTo>
                    <a:pt x="1851583" y="2111718"/>
                  </a:lnTo>
                  <a:lnTo>
                    <a:pt x="1880095" y="2139099"/>
                  </a:lnTo>
                  <a:lnTo>
                    <a:pt x="1723517" y="2283396"/>
                  </a:lnTo>
                  <a:lnTo>
                    <a:pt x="1716684" y="2291486"/>
                  </a:lnTo>
                  <a:lnTo>
                    <a:pt x="1348041" y="2291486"/>
                  </a:lnTo>
                  <a:lnTo>
                    <a:pt x="1335049" y="2242147"/>
                  </a:lnTo>
                  <a:lnTo>
                    <a:pt x="1314780" y="2199449"/>
                  </a:lnTo>
                  <a:lnTo>
                    <a:pt x="1287729" y="2161197"/>
                  </a:lnTo>
                  <a:lnTo>
                    <a:pt x="1254696" y="2128164"/>
                  </a:lnTo>
                  <a:lnTo>
                    <a:pt x="1216444" y="2101113"/>
                  </a:lnTo>
                  <a:lnTo>
                    <a:pt x="1173746" y="2080844"/>
                  </a:lnTo>
                  <a:lnTo>
                    <a:pt x="1127391" y="2068106"/>
                  </a:lnTo>
                  <a:lnTo>
                    <a:pt x="1078141" y="2063699"/>
                  </a:lnTo>
                  <a:lnTo>
                    <a:pt x="296303" y="2063686"/>
                  </a:lnTo>
                  <a:lnTo>
                    <a:pt x="247027" y="2068106"/>
                  </a:lnTo>
                  <a:lnTo>
                    <a:pt x="200647" y="2080844"/>
                  </a:lnTo>
                  <a:lnTo>
                    <a:pt x="157949" y="2101113"/>
                  </a:lnTo>
                  <a:lnTo>
                    <a:pt x="119697" y="2128151"/>
                  </a:lnTo>
                  <a:lnTo>
                    <a:pt x="86652" y="2161184"/>
                  </a:lnTo>
                  <a:lnTo>
                    <a:pt x="59613" y="2199449"/>
                  </a:lnTo>
                  <a:lnTo>
                    <a:pt x="39331" y="2242147"/>
                  </a:lnTo>
                  <a:lnTo>
                    <a:pt x="26593" y="2288514"/>
                  </a:lnTo>
                  <a:lnTo>
                    <a:pt x="22186" y="2337778"/>
                  </a:lnTo>
                  <a:lnTo>
                    <a:pt x="26593" y="2387041"/>
                  </a:lnTo>
                  <a:lnTo>
                    <a:pt x="39331" y="2433409"/>
                  </a:lnTo>
                  <a:lnTo>
                    <a:pt x="59613" y="2476093"/>
                  </a:lnTo>
                  <a:lnTo>
                    <a:pt x="86652" y="2514346"/>
                  </a:lnTo>
                  <a:lnTo>
                    <a:pt x="119697" y="2547378"/>
                  </a:lnTo>
                  <a:lnTo>
                    <a:pt x="157949" y="2574404"/>
                  </a:lnTo>
                  <a:lnTo>
                    <a:pt x="200647" y="2594673"/>
                  </a:lnTo>
                  <a:lnTo>
                    <a:pt x="247027" y="2607411"/>
                  </a:lnTo>
                  <a:lnTo>
                    <a:pt x="296303" y="2611818"/>
                  </a:lnTo>
                  <a:lnTo>
                    <a:pt x="1078128" y="2611818"/>
                  </a:lnTo>
                  <a:lnTo>
                    <a:pt x="1127391" y="2607411"/>
                  </a:lnTo>
                  <a:lnTo>
                    <a:pt x="1173746" y="2594673"/>
                  </a:lnTo>
                  <a:lnTo>
                    <a:pt x="1216444" y="2574404"/>
                  </a:lnTo>
                  <a:lnTo>
                    <a:pt x="1254696" y="2547378"/>
                  </a:lnTo>
                  <a:lnTo>
                    <a:pt x="1287729" y="2514346"/>
                  </a:lnTo>
                  <a:lnTo>
                    <a:pt x="1314780" y="2476093"/>
                  </a:lnTo>
                  <a:lnTo>
                    <a:pt x="1335049" y="2433409"/>
                  </a:lnTo>
                  <a:lnTo>
                    <a:pt x="1347787" y="2387041"/>
                  </a:lnTo>
                  <a:lnTo>
                    <a:pt x="1348473" y="2379319"/>
                  </a:lnTo>
                  <a:lnTo>
                    <a:pt x="1725079" y="2379319"/>
                  </a:lnTo>
                  <a:lnTo>
                    <a:pt x="1753755" y="2371941"/>
                  </a:lnTo>
                  <a:lnTo>
                    <a:pt x="1779714" y="2353843"/>
                  </a:lnTo>
                  <a:lnTo>
                    <a:pt x="1803196" y="2331072"/>
                  </a:lnTo>
                  <a:lnTo>
                    <a:pt x="1824469" y="2309698"/>
                  </a:lnTo>
                  <a:lnTo>
                    <a:pt x="1833422" y="2301443"/>
                  </a:lnTo>
                  <a:lnTo>
                    <a:pt x="1844230" y="2291486"/>
                  </a:lnTo>
                  <a:lnTo>
                    <a:pt x="1946846" y="2196922"/>
                  </a:lnTo>
                  <a:lnTo>
                    <a:pt x="1956485" y="2204809"/>
                  </a:lnTo>
                  <a:lnTo>
                    <a:pt x="1993671" y="2232914"/>
                  </a:lnTo>
                  <a:lnTo>
                    <a:pt x="2031898" y="2259520"/>
                  </a:lnTo>
                  <a:lnTo>
                    <a:pt x="2071103" y="2284590"/>
                  </a:lnTo>
                  <a:lnTo>
                    <a:pt x="2111260" y="2308110"/>
                  </a:lnTo>
                  <a:lnTo>
                    <a:pt x="2152307" y="2330043"/>
                  </a:lnTo>
                  <a:lnTo>
                    <a:pt x="2194217" y="2350389"/>
                  </a:lnTo>
                  <a:lnTo>
                    <a:pt x="2236927" y="2369083"/>
                  </a:lnTo>
                  <a:lnTo>
                    <a:pt x="2280399" y="2386126"/>
                  </a:lnTo>
                  <a:lnTo>
                    <a:pt x="2324595" y="2401493"/>
                  </a:lnTo>
                  <a:lnTo>
                    <a:pt x="2369464" y="2415159"/>
                  </a:lnTo>
                  <a:lnTo>
                    <a:pt x="2414955" y="2427084"/>
                  </a:lnTo>
                  <a:lnTo>
                    <a:pt x="2461031" y="2437244"/>
                  </a:lnTo>
                  <a:lnTo>
                    <a:pt x="2507640" y="2445626"/>
                  </a:lnTo>
                  <a:lnTo>
                    <a:pt x="2554744" y="2452205"/>
                  </a:lnTo>
                  <a:lnTo>
                    <a:pt x="2602293" y="2456942"/>
                  </a:lnTo>
                  <a:lnTo>
                    <a:pt x="2650248" y="2459812"/>
                  </a:lnTo>
                  <a:lnTo>
                    <a:pt x="2698559" y="2460802"/>
                  </a:lnTo>
                  <a:lnTo>
                    <a:pt x="2747175" y="2459888"/>
                  </a:lnTo>
                  <a:lnTo>
                    <a:pt x="2796070" y="2457031"/>
                  </a:lnTo>
                  <a:lnTo>
                    <a:pt x="2845181" y="2452217"/>
                  </a:lnTo>
                  <a:lnTo>
                    <a:pt x="2894457" y="2445410"/>
                  </a:lnTo>
                  <a:lnTo>
                    <a:pt x="2926892" y="2428036"/>
                  </a:lnTo>
                  <a:lnTo>
                    <a:pt x="2936925" y="2397226"/>
                  </a:lnTo>
                  <a:close/>
                </a:path>
                <a:path w="5354955" h="2612390">
                  <a:moveTo>
                    <a:pt x="5332603" y="2337778"/>
                  </a:moveTo>
                  <a:lnTo>
                    <a:pt x="5328183" y="2288514"/>
                  </a:lnTo>
                  <a:lnTo>
                    <a:pt x="5315445" y="2242147"/>
                  </a:lnTo>
                  <a:lnTo>
                    <a:pt x="5295176" y="2199449"/>
                  </a:lnTo>
                  <a:lnTo>
                    <a:pt x="5268138" y="2161184"/>
                  </a:lnTo>
                  <a:lnTo>
                    <a:pt x="5235092" y="2128151"/>
                  </a:lnTo>
                  <a:lnTo>
                    <a:pt x="5196840" y="2101113"/>
                  </a:lnTo>
                  <a:lnTo>
                    <a:pt x="5154142" y="2080844"/>
                  </a:lnTo>
                  <a:lnTo>
                    <a:pt x="5107775" y="2068106"/>
                  </a:lnTo>
                  <a:lnTo>
                    <a:pt x="5058511" y="2063686"/>
                  </a:lnTo>
                  <a:lnTo>
                    <a:pt x="4276674" y="2063686"/>
                  </a:lnTo>
                  <a:lnTo>
                    <a:pt x="4227411" y="2068106"/>
                  </a:lnTo>
                  <a:lnTo>
                    <a:pt x="4181043" y="2080844"/>
                  </a:lnTo>
                  <a:lnTo>
                    <a:pt x="4138345" y="2101113"/>
                  </a:lnTo>
                  <a:lnTo>
                    <a:pt x="4100080" y="2128164"/>
                  </a:lnTo>
                  <a:lnTo>
                    <a:pt x="4067048" y="2161197"/>
                  </a:lnTo>
                  <a:lnTo>
                    <a:pt x="4040009" y="2199449"/>
                  </a:lnTo>
                  <a:lnTo>
                    <a:pt x="4019740" y="2242147"/>
                  </a:lnTo>
                  <a:lnTo>
                    <a:pt x="4007002" y="2288514"/>
                  </a:lnTo>
                  <a:lnTo>
                    <a:pt x="4006735" y="2291486"/>
                  </a:lnTo>
                  <a:lnTo>
                    <a:pt x="3677653" y="2291486"/>
                  </a:lnTo>
                  <a:lnTo>
                    <a:pt x="3670820" y="2283396"/>
                  </a:lnTo>
                  <a:lnTo>
                    <a:pt x="3525405" y="2149398"/>
                  </a:lnTo>
                  <a:lnTo>
                    <a:pt x="3537572" y="2137638"/>
                  </a:lnTo>
                  <a:lnTo>
                    <a:pt x="3570986" y="2102612"/>
                  </a:lnTo>
                  <a:lnTo>
                    <a:pt x="3602888" y="2066315"/>
                  </a:lnTo>
                  <a:lnTo>
                    <a:pt x="3633254" y="2028799"/>
                  </a:lnTo>
                  <a:lnTo>
                    <a:pt x="3662057" y="1990115"/>
                  </a:lnTo>
                  <a:lnTo>
                    <a:pt x="3689273" y="1950313"/>
                  </a:lnTo>
                  <a:lnTo>
                    <a:pt x="3714851" y="1909445"/>
                  </a:lnTo>
                  <a:lnTo>
                    <a:pt x="3738778" y="1867547"/>
                  </a:lnTo>
                  <a:lnTo>
                    <a:pt x="3761016" y="1824697"/>
                  </a:lnTo>
                  <a:lnTo>
                    <a:pt x="3781539" y="1780908"/>
                  </a:lnTo>
                  <a:lnTo>
                    <a:pt x="3800335" y="1736255"/>
                  </a:lnTo>
                  <a:lnTo>
                    <a:pt x="3817340" y="1690789"/>
                  </a:lnTo>
                  <a:lnTo>
                    <a:pt x="3832555" y="1644535"/>
                  </a:lnTo>
                  <a:lnTo>
                    <a:pt x="3845941" y="1597571"/>
                  </a:lnTo>
                  <a:lnTo>
                    <a:pt x="3857460" y="1549933"/>
                  </a:lnTo>
                  <a:lnTo>
                    <a:pt x="3867086" y="1501660"/>
                  </a:lnTo>
                  <a:lnTo>
                    <a:pt x="3874808" y="1452829"/>
                  </a:lnTo>
                  <a:lnTo>
                    <a:pt x="3880561" y="1403464"/>
                  </a:lnTo>
                  <a:lnTo>
                    <a:pt x="3884345" y="1353616"/>
                  </a:lnTo>
                  <a:lnTo>
                    <a:pt x="3886123" y="1303350"/>
                  </a:lnTo>
                  <a:lnTo>
                    <a:pt x="3874503" y="1267091"/>
                  </a:lnTo>
                  <a:lnTo>
                    <a:pt x="3845725" y="1248981"/>
                  </a:lnTo>
                  <a:lnTo>
                    <a:pt x="3811066" y="1248994"/>
                  </a:lnTo>
                  <a:lnTo>
                    <a:pt x="3781755" y="1267117"/>
                  </a:lnTo>
                  <a:lnTo>
                    <a:pt x="3769017" y="1303350"/>
                  </a:lnTo>
                  <a:lnTo>
                    <a:pt x="3767175" y="1353070"/>
                  </a:lnTo>
                  <a:lnTo>
                    <a:pt x="3763187" y="1402219"/>
                  </a:lnTo>
                  <a:lnTo>
                    <a:pt x="3757091" y="1450759"/>
                  </a:lnTo>
                  <a:lnTo>
                    <a:pt x="3748900" y="1498625"/>
                  </a:lnTo>
                  <a:lnTo>
                    <a:pt x="3738676" y="1545793"/>
                  </a:lnTo>
                  <a:lnTo>
                    <a:pt x="3726446" y="1592199"/>
                  </a:lnTo>
                  <a:lnTo>
                    <a:pt x="3712235" y="1637792"/>
                  </a:lnTo>
                  <a:lnTo>
                    <a:pt x="3696093" y="1682521"/>
                  </a:lnTo>
                  <a:lnTo>
                    <a:pt x="3678059" y="1726361"/>
                  </a:lnTo>
                  <a:lnTo>
                    <a:pt x="3658146" y="1769249"/>
                  </a:lnTo>
                  <a:lnTo>
                    <a:pt x="3636403" y="1811134"/>
                  </a:lnTo>
                  <a:lnTo>
                    <a:pt x="3612870" y="1851964"/>
                  </a:lnTo>
                  <a:lnTo>
                    <a:pt x="3587585" y="1891703"/>
                  </a:lnTo>
                  <a:lnTo>
                    <a:pt x="3560559" y="1930298"/>
                  </a:lnTo>
                  <a:lnTo>
                    <a:pt x="3531857" y="1967699"/>
                  </a:lnTo>
                  <a:lnTo>
                    <a:pt x="3501491" y="2003856"/>
                  </a:lnTo>
                  <a:lnTo>
                    <a:pt x="3469525" y="2038731"/>
                  </a:lnTo>
                  <a:lnTo>
                    <a:pt x="3435959" y="2072259"/>
                  </a:lnTo>
                  <a:lnTo>
                    <a:pt x="3400856" y="2104415"/>
                  </a:lnTo>
                  <a:lnTo>
                    <a:pt x="3364230" y="2135124"/>
                  </a:lnTo>
                  <a:lnTo>
                    <a:pt x="3326142" y="2164359"/>
                  </a:lnTo>
                  <a:lnTo>
                    <a:pt x="3286607" y="2192058"/>
                  </a:lnTo>
                  <a:lnTo>
                    <a:pt x="3245662" y="2218182"/>
                  </a:lnTo>
                  <a:lnTo>
                    <a:pt x="3203359" y="2242667"/>
                  </a:lnTo>
                  <a:lnTo>
                    <a:pt x="3159709" y="2265489"/>
                  </a:lnTo>
                  <a:lnTo>
                    <a:pt x="3114764" y="2286584"/>
                  </a:lnTo>
                  <a:lnTo>
                    <a:pt x="3087890" y="2311743"/>
                  </a:lnTo>
                  <a:lnTo>
                    <a:pt x="3086100" y="2344115"/>
                  </a:lnTo>
                  <a:lnTo>
                    <a:pt x="3103676" y="2373998"/>
                  </a:lnTo>
                  <a:lnTo>
                    <a:pt x="3134842" y="2391753"/>
                  </a:lnTo>
                  <a:lnTo>
                    <a:pt x="3173857" y="2387676"/>
                  </a:lnTo>
                  <a:lnTo>
                    <a:pt x="3219526" y="2366289"/>
                  </a:lnTo>
                  <a:lnTo>
                    <a:pt x="3263938" y="2343188"/>
                  </a:lnTo>
                  <a:lnTo>
                    <a:pt x="3307080" y="2318410"/>
                  </a:lnTo>
                  <a:lnTo>
                    <a:pt x="3348926" y="2292032"/>
                  </a:lnTo>
                  <a:lnTo>
                    <a:pt x="3389439" y="2264079"/>
                  </a:lnTo>
                  <a:lnTo>
                    <a:pt x="3428581" y="2234615"/>
                  </a:lnTo>
                  <a:lnTo>
                    <a:pt x="3460229" y="2208695"/>
                  </a:lnTo>
                  <a:lnTo>
                    <a:pt x="3569868" y="2309698"/>
                  </a:lnTo>
                  <a:lnTo>
                    <a:pt x="3591128" y="2331072"/>
                  </a:lnTo>
                  <a:lnTo>
                    <a:pt x="3614597" y="2353843"/>
                  </a:lnTo>
                  <a:lnTo>
                    <a:pt x="3640556" y="2371941"/>
                  </a:lnTo>
                  <a:lnTo>
                    <a:pt x="3669258" y="2379319"/>
                  </a:lnTo>
                  <a:lnTo>
                    <a:pt x="4006304" y="2379319"/>
                  </a:lnTo>
                  <a:lnTo>
                    <a:pt x="4007002" y="2387041"/>
                  </a:lnTo>
                  <a:lnTo>
                    <a:pt x="4019740" y="2433409"/>
                  </a:lnTo>
                  <a:lnTo>
                    <a:pt x="4040009" y="2476093"/>
                  </a:lnTo>
                  <a:lnTo>
                    <a:pt x="4067048" y="2514346"/>
                  </a:lnTo>
                  <a:lnTo>
                    <a:pt x="4100080" y="2547378"/>
                  </a:lnTo>
                  <a:lnTo>
                    <a:pt x="4138345" y="2574404"/>
                  </a:lnTo>
                  <a:lnTo>
                    <a:pt x="4181043" y="2594673"/>
                  </a:lnTo>
                  <a:lnTo>
                    <a:pt x="4227411" y="2607411"/>
                  </a:lnTo>
                  <a:lnTo>
                    <a:pt x="4276674" y="2611818"/>
                  </a:lnTo>
                  <a:lnTo>
                    <a:pt x="5058511" y="2611818"/>
                  </a:lnTo>
                  <a:lnTo>
                    <a:pt x="5107775" y="2607411"/>
                  </a:lnTo>
                  <a:lnTo>
                    <a:pt x="5154142" y="2594673"/>
                  </a:lnTo>
                  <a:lnTo>
                    <a:pt x="5196840" y="2574404"/>
                  </a:lnTo>
                  <a:lnTo>
                    <a:pt x="5235092" y="2547378"/>
                  </a:lnTo>
                  <a:lnTo>
                    <a:pt x="5268138" y="2514346"/>
                  </a:lnTo>
                  <a:lnTo>
                    <a:pt x="5295176" y="2476093"/>
                  </a:lnTo>
                  <a:lnTo>
                    <a:pt x="5315445" y="2433409"/>
                  </a:lnTo>
                  <a:lnTo>
                    <a:pt x="5328183" y="2387041"/>
                  </a:lnTo>
                  <a:lnTo>
                    <a:pt x="5332603" y="2337778"/>
                  </a:lnTo>
                  <a:close/>
                </a:path>
                <a:path w="5354955" h="2612390">
                  <a:moveTo>
                    <a:pt x="5354790" y="274078"/>
                  </a:moveTo>
                  <a:lnTo>
                    <a:pt x="5350370" y="224815"/>
                  </a:lnTo>
                  <a:lnTo>
                    <a:pt x="5337632" y="178447"/>
                  </a:lnTo>
                  <a:lnTo>
                    <a:pt x="5317363" y="135750"/>
                  </a:lnTo>
                  <a:lnTo>
                    <a:pt x="5290312" y="97497"/>
                  </a:lnTo>
                  <a:lnTo>
                    <a:pt x="5257279" y="64465"/>
                  </a:lnTo>
                  <a:lnTo>
                    <a:pt x="5219027" y="37426"/>
                  </a:lnTo>
                  <a:lnTo>
                    <a:pt x="5176329" y="17145"/>
                  </a:lnTo>
                  <a:lnTo>
                    <a:pt x="5129962" y="4419"/>
                  </a:lnTo>
                  <a:lnTo>
                    <a:pt x="5080698" y="0"/>
                  </a:lnTo>
                  <a:lnTo>
                    <a:pt x="4298861" y="0"/>
                  </a:lnTo>
                  <a:lnTo>
                    <a:pt x="4249598" y="4419"/>
                  </a:lnTo>
                  <a:lnTo>
                    <a:pt x="4203230" y="17145"/>
                  </a:lnTo>
                  <a:lnTo>
                    <a:pt x="4160532" y="37426"/>
                  </a:lnTo>
                  <a:lnTo>
                    <a:pt x="4122280" y="64465"/>
                  </a:lnTo>
                  <a:lnTo>
                    <a:pt x="4089235" y="97497"/>
                  </a:lnTo>
                  <a:lnTo>
                    <a:pt x="4062196" y="135750"/>
                  </a:lnTo>
                  <a:lnTo>
                    <a:pt x="4041927" y="178447"/>
                  </a:lnTo>
                  <a:lnTo>
                    <a:pt x="4029443" y="223888"/>
                  </a:lnTo>
                  <a:lnTo>
                    <a:pt x="4008678" y="223888"/>
                  </a:lnTo>
                  <a:lnTo>
                    <a:pt x="3962158" y="221932"/>
                  </a:lnTo>
                  <a:lnTo>
                    <a:pt x="3912209" y="218821"/>
                  </a:lnTo>
                  <a:lnTo>
                    <a:pt x="3862501" y="218617"/>
                  </a:lnTo>
                  <a:lnTo>
                    <a:pt x="3816743" y="225450"/>
                  </a:lnTo>
                  <a:lnTo>
                    <a:pt x="3777513" y="245440"/>
                  </a:lnTo>
                  <a:lnTo>
                    <a:pt x="3738473" y="278066"/>
                  </a:lnTo>
                  <a:lnTo>
                    <a:pt x="3701758" y="314236"/>
                  </a:lnTo>
                  <a:lnTo>
                    <a:pt x="3669538" y="344817"/>
                  </a:lnTo>
                  <a:lnTo>
                    <a:pt x="3531273" y="461733"/>
                  </a:lnTo>
                  <a:lnTo>
                    <a:pt x="3523615" y="454025"/>
                  </a:lnTo>
                  <a:lnTo>
                    <a:pt x="3487140" y="420357"/>
                  </a:lnTo>
                  <a:lnTo>
                    <a:pt x="3449256" y="388175"/>
                  </a:lnTo>
                  <a:lnTo>
                    <a:pt x="3409988" y="357530"/>
                  </a:lnTo>
                  <a:lnTo>
                    <a:pt x="3369373" y="328447"/>
                  </a:lnTo>
                  <a:lnTo>
                    <a:pt x="3327438" y="300951"/>
                  </a:lnTo>
                  <a:lnTo>
                    <a:pt x="3284207" y="275082"/>
                  </a:lnTo>
                  <a:lnTo>
                    <a:pt x="3239719" y="250863"/>
                  </a:lnTo>
                  <a:lnTo>
                    <a:pt x="3193999" y="228333"/>
                  </a:lnTo>
                  <a:lnTo>
                    <a:pt x="3147085" y="207518"/>
                  </a:lnTo>
                  <a:lnTo>
                    <a:pt x="3099003" y="188442"/>
                  </a:lnTo>
                  <a:lnTo>
                    <a:pt x="3061817" y="187502"/>
                  </a:lnTo>
                  <a:lnTo>
                    <a:pt x="3037243" y="209207"/>
                  </a:lnTo>
                  <a:lnTo>
                    <a:pt x="3028150" y="242671"/>
                  </a:lnTo>
                  <a:lnTo>
                    <a:pt x="3037408" y="277012"/>
                  </a:lnTo>
                  <a:lnTo>
                    <a:pt x="3067875" y="301358"/>
                  </a:lnTo>
                  <a:lnTo>
                    <a:pt x="3114560" y="320027"/>
                  </a:lnTo>
                  <a:lnTo>
                    <a:pt x="3160090" y="340652"/>
                  </a:lnTo>
                  <a:lnTo>
                    <a:pt x="3204387" y="363194"/>
                  </a:lnTo>
                  <a:lnTo>
                    <a:pt x="3247440" y="387616"/>
                  </a:lnTo>
                  <a:lnTo>
                    <a:pt x="3289173" y="413854"/>
                  </a:lnTo>
                  <a:lnTo>
                    <a:pt x="3329559" y="441858"/>
                  </a:lnTo>
                  <a:lnTo>
                    <a:pt x="3368535" y="471601"/>
                  </a:lnTo>
                  <a:lnTo>
                    <a:pt x="3406076" y="503008"/>
                  </a:lnTo>
                  <a:lnTo>
                    <a:pt x="3442106" y="536054"/>
                  </a:lnTo>
                  <a:lnTo>
                    <a:pt x="3476599" y="570687"/>
                  </a:lnTo>
                  <a:lnTo>
                    <a:pt x="3509505" y="606856"/>
                  </a:lnTo>
                  <a:lnTo>
                    <a:pt x="3540772" y="644512"/>
                  </a:lnTo>
                  <a:lnTo>
                    <a:pt x="3570363" y="683615"/>
                  </a:lnTo>
                  <a:lnTo>
                    <a:pt x="3598214" y="724103"/>
                  </a:lnTo>
                  <a:lnTo>
                    <a:pt x="3624288" y="765949"/>
                  </a:lnTo>
                  <a:lnTo>
                    <a:pt x="3648545" y="809091"/>
                  </a:lnTo>
                  <a:lnTo>
                    <a:pt x="3670922" y="853478"/>
                  </a:lnTo>
                  <a:lnTo>
                    <a:pt x="3691382" y="899083"/>
                  </a:lnTo>
                  <a:lnTo>
                    <a:pt x="3709886" y="945832"/>
                  </a:lnTo>
                  <a:lnTo>
                    <a:pt x="3734104" y="976350"/>
                  </a:lnTo>
                  <a:lnTo>
                    <a:pt x="3768382" y="985621"/>
                  </a:lnTo>
                  <a:lnTo>
                    <a:pt x="3801846" y="976528"/>
                  </a:lnTo>
                  <a:lnTo>
                    <a:pt x="3823601" y="951915"/>
                  </a:lnTo>
                  <a:lnTo>
                    <a:pt x="3803866" y="866533"/>
                  </a:lnTo>
                  <a:lnTo>
                    <a:pt x="3783215" y="819543"/>
                  </a:lnTo>
                  <a:lnTo>
                    <a:pt x="3760851" y="773747"/>
                  </a:lnTo>
                  <a:lnTo>
                    <a:pt x="3736784" y="729183"/>
                  </a:lnTo>
                  <a:lnTo>
                    <a:pt x="3711067" y="685863"/>
                  </a:lnTo>
                  <a:lnTo>
                    <a:pt x="3683711" y="643826"/>
                  </a:lnTo>
                  <a:lnTo>
                    <a:pt x="3654768" y="603123"/>
                  </a:lnTo>
                  <a:lnTo>
                    <a:pt x="3624249" y="563753"/>
                  </a:lnTo>
                  <a:lnTo>
                    <a:pt x="3592207" y="525754"/>
                  </a:lnTo>
                  <a:lnTo>
                    <a:pt x="3591712" y="525233"/>
                  </a:lnTo>
                  <a:lnTo>
                    <a:pt x="3826306" y="326872"/>
                  </a:lnTo>
                  <a:lnTo>
                    <a:pt x="3845356" y="311708"/>
                  </a:lnTo>
                  <a:lnTo>
                    <a:pt x="4028135" y="311708"/>
                  </a:lnTo>
                  <a:lnTo>
                    <a:pt x="4029189" y="323342"/>
                  </a:lnTo>
                  <a:lnTo>
                    <a:pt x="4041927" y="369709"/>
                  </a:lnTo>
                  <a:lnTo>
                    <a:pt x="4062196" y="412407"/>
                  </a:lnTo>
                  <a:lnTo>
                    <a:pt x="4089235" y="450659"/>
                  </a:lnTo>
                  <a:lnTo>
                    <a:pt x="4122280" y="483692"/>
                  </a:lnTo>
                  <a:lnTo>
                    <a:pt x="4160532" y="510730"/>
                  </a:lnTo>
                  <a:lnTo>
                    <a:pt x="4203230" y="530999"/>
                  </a:lnTo>
                  <a:lnTo>
                    <a:pt x="4249598" y="543725"/>
                  </a:lnTo>
                  <a:lnTo>
                    <a:pt x="4298861" y="548144"/>
                  </a:lnTo>
                  <a:lnTo>
                    <a:pt x="5080698" y="548144"/>
                  </a:lnTo>
                  <a:lnTo>
                    <a:pt x="5129962" y="543725"/>
                  </a:lnTo>
                  <a:lnTo>
                    <a:pt x="5176329" y="530999"/>
                  </a:lnTo>
                  <a:lnTo>
                    <a:pt x="5219027" y="510730"/>
                  </a:lnTo>
                  <a:lnTo>
                    <a:pt x="5257279" y="483692"/>
                  </a:lnTo>
                  <a:lnTo>
                    <a:pt x="5290312" y="450659"/>
                  </a:lnTo>
                  <a:lnTo>
                    <a:pt x="5317363" y="412407"/>
                  </a:lnTo>
                  <a:lnTo>
                    <a:pt x="5337632" y="369709"/>
                  </a:lnTo>
                  <a:lnTo>
                    <a:pt x="5350370" y="323342"/>
                  </a:lnTo>
                  <a:lnTo>
                    <a:pt x="5354790" y="274078"/>
                  </a:lnTo>
                  <a:close/>
                </a:path>
              </a:pathLst>
            </a:custGeom>
            <a:solidFill>
              <a:srgbClr val="D223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1"/>
          <p:cNvSpPr txBox="1">
            <a:spLocks noGrp="1"/>
          </p:cNvSpPr>
          <p:nvPr>
            <p:ph type="ftr" sz="quarter" idx="4294967295"/>
          </p:nvPr>
        </p:nvSpPr>
        <p:spPr>
          <a:xfrm>
            <a:off x="3275106" y="7293846"/>
            <a:ext cx="4358005" cy="230243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tr-TR" spc="-85" dirty="0" smtClean="0"/>
              <a:t> </a:t>
            </a:r>
            <a:endParaRPr spc="-85" dirty="0"/>
          </a:p>
        </p:txBody>
      </p:sp>
      <p:sp>
        <p:nvSpPr>
          <p:cNvPr id="11" name="object 6"/>
          <p:cNvSpPr txBox="1"/>
          <p:nvPr/>
        </p:nvSpPr>
        <p:spPr>
          <a:xfrm>
            <a:off x="5231110" y="3861842"/>
            <a:ext cx="128905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77470">
              <a:lnSpc>
                <a:spcPct val="100000"/>
              </a:lnSpc>
              <a:spcBef>
                <a:spcPts val="100"/>
              </a:spcBef>
            </a:pPr>
            <a:r>
              <a:rPr sz="3000" b="1" spc="-90" dirty="0">
                <a:solidFill>
                  <a:srgbClr val="EB212F"/>
                </a:solidFill>
                <a:latin typeface="Arial"/>
                <a:cs typeface="Arial"/>
              </a:rPr>
              <a:t>Çocuk </a:t>
            </a:r>
            <a:r>
              <a:rPr sz="3000" b="1" spc="-819" dirty="0">
                <a:solidFill>
                  <a:srgbClr val="EB212F"/>
                </a:solidFill>
                <a:latin typeface="Arial"/>
                <a:cs typeface="Arial"/>
              </a:rPr>
              <a:t> </a:t>
            </a:r>
            <a:r>
              <a:rPr sz="3000" b="1" spc="-10" dirty="0">
                <a:solidFill>
                  <a:srgbClr val="EB212F"/>
                </a:solidFill>
                <a:latin typeface="Arial"/>
                <a:cs typeface="Arial"/>
              </a:rPr>
              <a:t>Hakları</a:t>
            </a:r>
            <a:endParaRPr sz="3000" dirty="0">
              <a:latin typeface="Arial"/>
              <a:cs typeface="Arial"/>
            </a:endParaRPr>
          </a:p>
        </p:txBody>
      </p:sp>
      <p:sp>
        <p:nvSpPr>
          <p:cNvPr id="12" name="object 7"/>
          <p:cNvSpPr txBox="1"/>
          <p:nvPr/>
        </p:nvSpPr>
        <p:spPr>
          <a:xfrm>
            <a:off x="2638826" y="2781722"/>
            <a:ext cx="847725" cy="243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14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500" b="1" spc="20" dirty="0">
                <a:solidFill>
                  <a:srgbClr val="FFFFFF"/>
                </a:solidFill>
                <a:latin typeface="Arial"/>
                <a:cs typeface="Arial"/>
              </a:rPr>
              <a:t>AŞAMA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13" name="object 8"/>
          <p:cNvSpPr txBox="1"/>
          <p:nvPr/>
        </p:nvSpPr>
        <p:spPr>
          <a:xfrm>
            <a:off x="2710834" y="5734051"/>
            <a:ext cx="791210" cy="243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1500" b="1" spc="-114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500" b="1" spc="10" dirty="0">
                <a:solidFill>
                  <a:srgbClr val="FFFFFF"/>
                </a:solidFill>
                <a:latin typeface="Arial"/>
                <a:cs typeface="Arial"/>
              </a:rPr>
              <a:t>TILIM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14" name="object 9"/>
          <p:cNvSpPr txBox="1"/>
          <p:nvPr/>
        </p:nvSpPr>
        <p:spPr>
          <a:xfrm>
            <a:off x="7895410" y="5662042"/>
            <a:ext cx="1062355" cy="243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45" dirty="0">
                <a:solidFill>
                  <a:srgbClr val="FFFFFF"/>
                </a:solidFill>
                <a:latin typeface="Arial"/>
                <a:cs typeface="Arial"/>
              </a:rPr>
              <a:t>KORUNMA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15" name="object 10"/>
          <p:cNvSpPr txBox="1"/>
          <p:nvPr/>
        </p:nvSpPr>
        <p:spPr>
          <a:xfrm>
            <a:off x="7967414" y="2781722"/>
            <a:ext cx="861694" cy="243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25" dirty="0">
                <a:solidFill>
                  <a:srgbClr val="FFFFFF"/>
                </a:solidFill>
                <a:latin typeface="Arial"/>
                <a:cs typeface="Arial"/>
              </a:rPr>
              <a:t>GELİŞME</a:t>
            </a:r>
            <a:endParaRPr sz="15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145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 Belirtme Çizgisi"/>
          <p:cNvSpPr/>
          <p:nvPr/>
        </p:nvSpPr>
        <p:spPr>
          <a:xfrm>
            <a:off x="4" y="0"/>
            <a:ext cx="12190413" cy="1485578"/>
          </a:xfrm>
          <a:prstGeom prst="wedgeRectCallout">
            <a:avLst>
              <a:gd name="adj1" fmla="val -29950"/>
              <a:gd name="adj2" fmla="val 79545"/>
            </a:avLst>
          </a:prstGeom>
          <a:solidFill>
            <a:srgbClr val="DC3C3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E9272F0E-1F23-4605-A360-8DD777B96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33450"/>
            <a:ext cx="10570622" cy="970675"/>
          </a:xfrm>
        </p:spPr>
        <p:txBody>
          <a:bodyPr rtlCol="0">
            <a:normAutofit/>
          </a:bodyPr>
          <a:lstStyle/>
          <a:p>
            <a:r>
              <a:rPr lang="tr-TR" sz="4000" spc="-5" dirty="0" smtClean="0">
                <a:solidFill>
                  <a:schemeClr val="bg1"/>
                </a:solidFill>
              </a:rPr>
              <a:t>ÇOCUK</a:t>
            </a:r>
            <a:r>
              <a:rPr lang="tr-TR" sz="4000" spc="25" dirty="0" smtClean="0">
                <a:solidFill>
                  <a:schemeClr val="bg1"/>
                </a:solidFill>
              </a:rPr>
              <a:t> </a:t>
            </a:r>
            <a:r>
              <a:rPr lang="tr-TR" sz="4000" spc="20" dirty="0" smtClean="0">
                <a:solidFill>
                  <a:schemeClr val="bg1"/>
                </a:solidFill>
              </a:rPr>
              <a:t>İSTİSMARININ</a:t>
            </a:r>
            <a:r>
              <a:rPr lang="tr-TR" sz="4000" spc="25" dirty="0" smtClean="0">
                <a:solidFill>
                  <a:schemeClr val="bg1"/>
                </a:solidFill>
              </a:rPr>
              <a:t> </a:t>
            </a:r>
            <a:r>
              <a:rPr lang="tr-TR" sz="4000" dirty="0" smtClean="0">
                <a:solidFill>
                  <a:schemeClr val="bg1"/>
                </a:solidFill>
              </a:rPr>
              <a:t>VE </a:t>
            </a:r>
            <a:r>
              <a:rPr lang="tr-TR" sz="4000" spc="-815" dirty="0" smtClean="0">
                <a:solidFill>
                  <a:schemeClr val="bg1"/>
                </a:solidFill>
              </a:rPr>
              <a:t> </a:t>
            </a:r>
            <a:r>
              <a:rPr lang="tr-TR" sz="4000" spc="110" dirty="0" smtClean="0">
                <a:solidFill>
                  <a:schemeClr val="bg1"/>
                </a:solidFill>
              </a:rPr>
              <a:t>İHMALİNİN</a:t>
            </a:r>
            <a:r>
              <a:rPr lang="tr-TR" sz="4000" spc="35" dirty="0" smtClean="0">
                <a:solidFill>
                  <a:schemeClr val="bg1"/>
                </a:solidFill>
              </a:rPr>
              <a:t> </a:t>
            </a:r>
            <a:r>
              <a:rPr lang="tr-TR" sz="4000" spc="60" dirty="0" smtClean="0">
                <a:solidFill>
                  <a:schemeClr val="bg1"/>
                </a:solidFill>
              </a:rPr>
              <a:t>TANIMI</a:t>
            </a:r>
            <a:endParaRPr lang="tr-TR" sz="4000" dirty="0">
              <a:solidFill>
                <a:schemeClr val="bg1"/>
              </a:solidFill>
            </a:endParaRPr>
          </a:p>
        </p:txBody>
      </p:sp>
      <p:sp>
        <p:nvSpPr>
          <p:cNvPr id="6" name="5 İçerik Yer Tutucusu"/>
          <p:cNvSpPr>
            <a:spLocks noGrp="1"/>
          </p:cNvSpPr>
          <p:nvPr>
            <p:ph idx="1"/>
          </p:nvPr>
        </p:nvSpPr>
        <p:spPr>
          <a:xfrm>
            <a:off x="609521" y="2061646"/>
            <a:ext cx="10971372" cy="4065940"/>
          </a:xfrm>
        </p:spPr>
        <p:txBody>
          <a:bodyPr/>
          <a:lstStyle/>
          <a:p>
            <a:pPr algn="just">
              <a:buNone/>
            </a:pP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5" name="object 3"/>
          <p:cNvSpPr/>
          <p:nvPr/>
        </p:nvSpPr>
        <p:spPr>
          <a:xfrm>
            <a:off x="766618" y="5229998"/>
            <a:ext cx="10373303" cy="847773"/>
          </a:xfrm>
          <a:custGeom>
            <a:avLst/>
            <a:gdLst/>
            <a:ahLst/>
            <a:cxnLst/>
            <a:rect l="l" t="t" r="r" b="b"/>
            <a:pathLst>
              <a:path w="9620885" h="466089">
                <a:moveTo>
                  <a:pt x="9395482" y="0"/>
                </a:moveTo>
                <a:lnTo>
                  <a:pt x="224812" y="0"/>
                </a:lnTo>
                <a:lnTo>
                  <a:pt x="183937" y="3068"/>
                </a:lnTo>
                <a:lnTo>
                  <a:pt x="114449" y="25805"/>
                </a:lnTo>
                <a:lnTo>
                  <a:pt x="61312" y="66650"/>
                </a:lnTo>
                <a:lnTo>
                  <a:pt x="24524" y="120775"/>
                </a:lnTo>
                <a:lnTo>
                  <a:pt x="4087" y="183351"/>
                </a:lnTo>
                <a:lnTo>
                  <a:pt x="0" y="216299"/>
                </a:lnTo>
                <a:lnTo>
                  <a:pt x="0" y="249549"/>
                </a:lnTo>
                <a:lnTo>
                  <a:pt x="12262" y="314539"/>
                </a:lnTo>
                <a:lnTo>
                  <a:pt x="40874" y="373493"/>
                </a:lnTo>
                <a:lnTo>
                  <a:pt x="85837" y="421582"/>
                </a:lnTo>
                <a:lnTo>
                  <a:pt x="147149" y="453977"/>
                </a:lnTo>
                <a:lnTo>
                  <a:pt x="224812" y="465848"/>
                </a:lnTo>
                <a:lnTo>
                  <a:pt x="9395482" y="465848"/>
                </a:lnTo>
                <a:lnTo>
                  <a:pt x="9436359" y="462780"/>
                </a:lnTo>
                <a:lnTo>
                  <a:pt x="9505849" y="440043"/>
                </a:lnTo>
                <a:lnTo>
                  <a:pt x="9558989" y="399198"/>
                </a:lnTo>
                <a:lnTo>
                  <a:pt x="9595778" y="345073"/>
                </a:lnTo>
                <a:lnTo>
                  <a:pt x="9616216" y="282497"/>
                </a:lnTo>
                <a:lnTo>
                  <a:pt x="9620304" y="249549"/>
                </a:lnTo>
                <a:lnTo>
                  <a:pt x="9620304" y="216299"/>
                </a:lnTo>
                <a:lnTo>
                  <a:pt x="9608041" y="151309"/>
                </a:lnTo>
                <a:lnTo>
                  <a:pt x="9579427" y="92354"/>
                </a:lnTo>
                <a:lnTo>
                  <a:pt x="9534463" y="44265"/>
                </a:lnTo>
                <a:lnTo>
                  <a:pt x="9473148" y="11871"/>
                </a:lnTo>
                <a:lnTo>
                  <a:pt x="9395482" y="0"/>
                </a:lnTo>
                <a:close/>
              </a:path>
            </a:pathLst>
          </a:custGeom>
          <a:solidFill>
            <a:srgbClr val="ED1C23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object 4"/>
          <p:cNvGrpSpPr/>
          <p:nvPr/>
        </p:nvGrpSpPr>
        <p:grpSpPr>
          <a:xfrm>
            <a:off x="622598" y="2133655"/>
            <a:ext cx="10357556" cy="432047"/>
            <a:chOff x="648002" y="3247874"/>
            <a:chExt cx="9606280" cy="360045"/>
          </a:xfrm>
        </p:grpSpPr>
        <p:sp>
          <p:nvSpPr>
            <p:cNvPr id="8" name="object 5"/>
            <p:cNvSpPr/>
            <p:nvPr/>
          </p:nvSpPr>
          <p:spPr>
            <a:xfrm>
              <a:off x="648002" y="3365929"/>
              <a:ext cx="9606280" cy="124460"/>
            </a:xfrm>
            <a:custGeom>
              <a:avLst/>
              <a:gdLst/>
              <a:ahLst/>
              <a:cxnLst/>
              <a:rect l="l" t="t" r="r" b="b"/>
              <a:pathLst>
                <a:path w="9606280" h="124460">
                  <a:moveTo>
                    <a:pt x="9546002" y="0"/>
                  </a:moveTo>
                  <a:lnTo>
                    <a:pt x="59902" y="0"/>
                  </a:lnTo>
                  <a:lnTo>
                    <a:pt x="26623" y="9174"/>
                  </a:lnTo>
                  <a:lnTo>
                    <a:pt x="6655" y="32109"/>
                  </a:lnTo>
                  <a:lnTo>
                    <a:pt x="0" y="61925"/>
                  </a:lnTo>
                  <a:lnTo>
                    <a:pt x="6655" y="91741"/>
                  </a:lnTo>
                  <a:lnTo>
                    <a:pt x="26623" y="114676"/>
                  </a:lnTo>
                  <a:lnTo>
                    <a:pt x="59902" y="123850"/>
                  </a:lnTo>
                  <a:lnTo>
                    <a:pt x="9546002" y="123850"/>
                  </a:lnTo>
                  <a:lnTo>
                    <a:pt x="9579281" y="114676"/>
                  </a:lnTo>
                  <a:lnTo>
                    <a:pt x="9599249" y="91741"/>
                  </a:lnTo>
                  <a:lnTo>
                    <a:pt x="9605905" y="61925"/>
                  </a:lnTo>
                  <a:lnTo>
                    <a:pt x="9599249" y="32109"/>
                  </a:lnTo>
                  <a:lnTo>
                    <a:pt x="9579281" y="9174"/>
                  </a:lnTo>
                  <a:lnTo>
                    <a:pt x="9546002" y="0"/>
                  </a:lnTo>
                  <a:close/>
                </a:path>
              </a:pathLst>
            </a:custGeom>
            <a:solidFill>
              <a:srgbClr val="E5E8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6"/>
            <p:cNvSpPr/>
            <p:nvPr/>
          </p:nvSpPr>
          <p:spPr>
            <a:xfrm>
              <a:off x="1907997" y="3247885"/>
              <a:ext cx="7092315" cy="360045"/>
            </a:xfrm>
            <a:custGeom>
              <a:avLst/>
              <a:gdLst/>
              <a:ahLst/>
              <a:cxnLst/>
              <a:rect l="l" t="t" r="r" b="b"/>
              <a:pathLst>
                <a:path w="7092315" h="360045">
                  <a:moveTo>
                    <a:pt x="359994" y="179997"/>
                  </a:moveTo>
                  <a:lnTo>
                    <a:pt x="353568" y="132143"/>
                  </a:lnTo>
                  <a:lnTo>
                    <a:pt x="335419" y="89141"/>
                  </a:lnTo>
                  <a:lnTo>
                    <a:pt x="307276" y="52717"/>
                  </a:lnTo>
                  <a:lnTo>
                    <a:pt x="270852" y="24574"/>
                  </a:lnTo>
                  <a:lnTo>
                    <a:pt x="227850" y="6426"/>
                  </a:lnTo>
                  <a:lnTo>
                    <a:pt x="180009" y="0"/>
                  </a:lnTo>
                  <a:lnTo>
                    <a:pt x="132156" y="6426"/>
                  </a:lnTo>
                  <a:lnTo>
                    <a:pt x="89154" y="24574"/>
                  </a:lnTo>
                  <a:lnTo>
                    <a:pt x="52730" y="52717"/>
                  </a:lnTo>
                  <a:lnTo>
                    <a:pt x="24574" y="89141"/>
                  </a:lnTo>
                  <a:lnTo>
                    <a:pt x="6438" y="132143"/>
                  </a:lnTo>
                  <a:lnTo>
                    <a:pt x="0" y="179997"/>
                  </a:lnTo>
                  <a:lnTo>
                    <a:pt x="6438" y="227838"/>
                  </a:lnTo>
                  <a:lnTo>
                    <a:pt x="24574" y="270827"/>
                  </a:lnTo>
                  <a:lnTo>
                    <a:pt x="52730" y="307251"/>
                  </a:lnTo>
                  <a:lnTo>
                    <a:pt x="89154" y="335394"/>
                  </a:lnTo>
                  <a:lnTo>
                    <a:pt x="132156" y="353529"/>
                  </a:lnTo>
                  <a:lnTo>
                    <a:pt x="180009" y="359968"/>
                  </a:lnTo>
                  <a:lnTo>
                    <a:pt x="227850" y="353529"/>
                  </a:lnTo>
                  <a:lnTo>
                    <a:pt x="270852" y="335394"/>
                  </a:lnTo>
                  <a:lnTo>
                    <a:pt x="307276" y="307251"/>
                  </a:lnTo>
                  <a:lnTo>
                    <a:pt x="335419" y="270827"/>
                  </a:lnTo>
                  <a:lnTo>
                    <a:pt x="353568" y="227838"/>
                  </a:lnTo>
                  <a:lnTo>
                    <a:pt x="359994" y="179997"/>
                  </a:lnTo>
                  <a:close/>
                </a:path>
                <a:path w="7092315" h="360045">
                  <a:moveTo>
                    <a:pt x="3726002" y="179997"/>
                  </a:moveTo>
                  <a:lnTo>
                    <a:pt x="3719563" y="132143"/>
                  </a:lnTo>
                  <a:lnTo>
                    <a:pt x="3701415" y="89141"/>
                  </a:lnTo>
                  <a:lnTo>
                    <a:pt x="3673271" y="52717"/>
                  </a:lnTo>
                  <a:lnTo>
                    <a:pt x="3636848" y="24574"/>
                  </a:lnTo>
                  <a:lnTo>
                    <a:pt x="3593858" y="6426"/>
                  </a:lnTo>
                  <a:lnTo>
                    <a:pt x="3546017" y="0"/>
                  </a:lnTo>
                  <a:lnTo>
                    <a:pt x="3498164" y="6426"/>
                  </a:lnTo>
                  <a:lnTo>
                    <a:pt x="3455162" y="24574"/>
                  </a:lnTo>
                  <a:lnTo>
                    <a:pt x="3418725" y="52717"/>
                  </a:lnTo>
                  <a:lnTo>
                    <a:pt x="3390582" y="89141"/>
                  </a:lnTo>
                  <a:lnTo>
                    <a:pt x="3372434" y="132143"/>
                  </a:lnTo>
                  <a:lnTo>
                    <a:pt x="3366008" y="179997"/>
                  </a:lnTo>
                  <a:lnTo>
                    <a:pt x="3372434" y="227838"/>
                  </a:lnTo>
                  <a:lnTo>
                    <a:pt x="3390582" y="270827"/>
                  </a:lnTo>
                  <a:lnTo>
                    <a:pt x="3418725" y="307251"/>
                  </a:lnTo>
                  <a:lnTo>
                    <a:pt x="3455162" y="335394"/>
                  </a:lnTo>
                  <a:lnTo>
                    <a:pt x="3498164" y="353529"/>
                  </a:lnTo>
                  <a:lnTo>
                    <a:pt x="3546017" y="359968"/>
                  </a:lnTo>
                  <a:lnTo>
                    <a:pt x="3593858" y="353529"/>
                  </a:lnTo>
                  <a:lnTo>
                    <a:pt x="3636848" y="335394"/>
                  </a:lnTo>
                  <a:lnTo>
                    <a:pt x="3673271" y="307251"/>
                  </a:lnTo>
                  <a:lnTo>
                    <a:pt x="3701415" y="270827"/>
                  </a:lnTo>
                  <a:lnTo>
                    <a:pt x="3719563" y="227838"/>
                  </a:lnTo>
                  <a:lnTo>
                    <a:pt x="3726002" y="179997"/>
                  </a:lnTo>
                  <a:close/>
                </a:path>
                <a:path w="7092315" h="360045">
                  <a:moveTo>
                    <a:pt x="7091997" y="179997"/>
                  </a:moveTo>
                  <a:lnTo>
                    <a:pt x="7085571" y="132143"/>
                  </a:lnTo>
                  <a:lnTo>
                    <a:pt x="7067423" y="89141"/>
                  </a:lnTo>
                  <a:lnTo>
                    <a:pt x="7039280" y="52717"/>
                  </a:lnTo>
                  <a:lnTo>
                    <a:pt x="7002843" y="24574"/>
                  </a:lnTo>
                  <a:lnTo>
                    <a:pt x="6959854" y="6426"/>
                  </a:lnTo>
                  <a:lnTo>
                    <a:pt x="6912013" y="0"/>
                  </a:lnTo>
                  <a:lnTo>
                    <a:pt x="6864159" y="6426"/>
                  </a:lnTo>
                  <a:lnTo>
                    <a:pt x="6821157" y="24574"/>
                  </a:lnTo>
                  <a:lnTo>
                    <a:pt x="6784721" y="52717"/>
                  </a:lnTo>
                  <a:lnTo>
                    <a:pt x="6756578" y="89141"/>
                  </a:lnTo>
                  <a:lnTo>
                    <a:pt x="6738429" y="132143"/>
                  </a:lnTo>
                  <a:lnTo>
                    <a:pt x="6732003" y="179997"/>
                  </a:lnTo>
                  <a:lnTo>
                    <a:pt x="6738429" y="227838"/>
                  </a:lnTo>
                  <a:lnTo>
                    <a:pt x="6756578" y="270827"/>
                  </a:lnTo>
                  <a:lnTo>
                    <a:pt x="6784721" y="307251"/>
                  </a:lnTo>
                  <a:lnTo>
                    <a:pt x="6821157" y="335394"/>
                  </a:lnTo>
                  <a:lnTo>
                    <a:pt x="6864159" y="353529"/>
                  </a:lnTo>
                  <a:lnTo>
                    <a:pt x="6912013" y="359968"/>
                  </a:lnTo>
                  <a:lnTo>
                    <a:pt x="6959854" y="353529"/>
                  </a:lnTo>
                  <a:lnTo>
                    <a:pt x="7002843" y="335394"/>
                  </a:lnTo>
                  <a:lnTo>
                    <a:pt x="7039280" y="307251"/>
                  </a:lnTo>
                  <a:lnTo>
                    <a:pt x="7067423" y="270827"/>
                  </a:lnTo>
                  <a:lnTo>
                    <a:pt x="7085571" y="227838"/>
                  </a:lnTo>
                  <a:lnTo>
                    <a:pt x="7091997" y="179997"/>
                  </a:lnTo>
                  <a:close/>
                </a:path>
              </a:pathLst>
            </a:custGeom>
            <a:solidFill>
              <a:srgbClr val="EB21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7"/>
          <p:cNvSpPr txBox="1"/>
          <p:nvPr/>
        </p:nvSpPr>
        <p:spPr>
          <a:xfrm>
            <a:off x="622602" y="2853734"/>
            <a:ext cx="3050851" cy="16748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1800" b="1" spc="-50" dirty="0">
                <a:solidFill>
                  <a:srgbClr val="231F20"/>
                </a:solidFill>
                <a:latin typeface="Arial"/>
                <a:cs typeface="Arial"/>
              </a:rPr>
              <a:t>Çocukların</a:t>
            </a:r>
            <a:r>
              <a:rPr sz="1800" b="1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55" dirty="0">
                <a:solidFill>
                  <a:srgbClr val="231F20"/>
                </a:solidFill>
                <a:latin typeface="Arial"/>
                <a:cs typeface="Arial"/>
              </a:rPr>
              <a:t>ya</a:t>
            </a:r>
            <a:r>
              <a:rPr sz="1800" b="1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31F20"/>
                </a:solidFill>
                <a:latin typeface="Arial"/>
                <a:cs typeface="Arial"/>
              </a:rPr>
              <a:t>da </a:t>
            </a:r>
            <a:r>
              <a:rPr sz="1800" b="1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231F20"/>
                </a:solidFill>
                <a:latin typeface="Arial"/>
                <a:cs typeface="Arial"/>
              </a:rPr>
              <a:t>ergenlerin</a:t>
            </a:r>
            <a:r>
              <a:rPr sz="1800" b="1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231F20"/>
                </a:solidFill>
                <a:latin typeface="Arial"/>
                <a:cs typeface="Arial"/>
              </a:rPr>
              <a:t>ana-babaları, </a:t>
            </a:r>
            <a:r>
              <a:rPr sz="1800" b="1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30" dirty="0">
                <a:solidFill>
                  <a:srgbClr val="231F20"/>
                </a:solidFill>
                <a:latin typeface="Arial"/>
                <a:cs typeface="Arial"/>
              </a:rPr>
              <a:t>onları</a:t>
            </a:r>
            <a:r>
              <a:rPr sz="1800" b="1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231F20"/>
                </a:solidFill>
                <a:latin typeface="Arial"/>
                <a:cs typeface="Arial"/>
              </a:rPr>
              <a:t>bakıp</a:t>
            </a:r>
            <a:r>
              <a:rPr sz="1800" b="1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10" dirty="0">
                <a:solidFill>
                  <a:srgbClr val="231F20"/>
                </a:solidFill>
                <a:latin typeface="Arial"/>
                <a:cs typeface="Arial"/>
              </a:rPr>
              <a:t>gözetmek</a:t>
            </a:r>
            <a:r>
              <a:rPr sz="1800" b="1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231F20"/>
                </a:solidFill>
                <a:latin typeface="Arial"/>
                <a:cs typeface="Arial"/>
              </a:rPr>
              <a:t>ve </a:t>
            </a:r>
            <a:r>
              <a:rPr sz="1800" b="1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10" dirty="0">
                <a:solidFill>
                  <a:srgbClr val="231F20"/>
                </a:solidFill>
                <a:latin typeface="Arial"/>
                <a:cs typeface="Arial"/>
              </a:rPr>
              <a:t>eğitmekle </a:t>
            </a:r>
            <a:r>
              <a:rPr sz="1800" b="1" spc="-15" dirty="0">
                <a:solidFill>
                  <a:srgbClr val="231F20"/>
                </a:solidFill>
                <a:latin typeface="Arial"/>
                <a:cs typeface="Arial"/>
              </a:rPr>
              <a:t>görevli </a:t>
            </a:r>
            <a:r>
              <a:rPr sz="1800" b="1" spc="-25" dirty="0">
                <a:solidFill>
                  <a:srgbClr val="231F20"/>
                </a:solidFill>
                <a:latin typeface="Arial"/>
                <a:cs typeface="Arial"/>
              </a:rPr>
              <a:t>bireyler, </a:t>
            </a:r>
            <a:r>
              <a:rPr sz="1800" b="1" spc="-4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85" dirty="0">
                <a:solidFill>
                  <a:srgbClr val="231F20"/>
                </a:solidFill>
                <a:latin typeface="Arial"/>
                <a:cs typeface="Arial"/>
              </a:rPr>
              <a:t>vasi</a:t>
            </a:r>
            <a:r>
              <a:rPr sz="1800" b="1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31F20"/>
                </a:solidFill>
                <a:latin typeface="Arial"/>
                <a:cs typeface="Arial"/>
              </a:rPr>
              <a:t>gibi</a:t>
            </a:r>
            <a:r>
              <a:rPr sz="1800" b="1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45" dirty="0">
                <a:solidFill>
                  <a:srgbClr val="231F20"/>
                </a:solidFill>
                <a:latin typeface="Arial"/>
                <a:cs typeface="Arial"/>
              </a:rPr>
              <a:t>kişiler</a:t>
            </a:r>
            <a:r>
              <a:rPr sz="1800" b="1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55" dirty="0">
                <a:solidFill>
                  <a:srgbClr val="231F20"/>
                </a:solidFill>
                <a:latin typeface="Arial"/>
                <a:cs typeface="Arial"/>
              </a:rPr>
              <a:t>ya</a:t>
            </a:r>
            <a:r>
              <a:rPr sz="1800" b="1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31F20"/>
                </a:solidFill>
                <a:latin typeface="Arial"/>
                <a:cs typeface="Arial"/>
              </a:rPr>
              <a:t>da </a:t>
            </a:r>
            <a:r>
              <a:rPr sz="1800" b="1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50" dirty="0">
                <a:solidFill>
                  <a:srgbClr val="231F20"/>
                </a:solidFill>
                <a:latin typeface="Arial"/>
                <a:cs typeface="Arial"/>
              </a:rPr>
              <a:t>yabancı</a:t>
            </a:r>
            <a:r>
              <a:rPr sz="1800" b="1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45" dirty="0">
                <a:solidFill>
                  <a:srgbClr val="231F20"/>
                </a:solidFill>
                <a:latin typeface="Arial"/>
                <a:cs typeface="Arial"/>
              </a:rPr>
              <a:t>kişiler</a:t>
            </a:r>
            <a:r>
              <a:rPr sz="1800" b="1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231F20"/>
                </a:solidFill>
                <a:latin typeface="Arial"/>
                <a:cs typeface="Arial"/>
              </a:rPr>
              <a:t>tarafından </a:t>
            </a:r>
            <a:r>
              <a:rPr sz="1800" b="1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35" dirty="0">
                <a:solidFill>
                  <a:srgbClr val="231F20"/>
                </a:solidFill>
                <a:latin typeface="Arial"/>
                <a:cs typeface="Arial"/>
              </a:rPr>
              <a:t>yapılan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1" name="object 8"/>
          <p:cNvSpPr txBox="1"/>
          <p:nvPr/>
        </p:nvSpPr>
        <p:spPr>
          <a:xfrm>
            <a:off x="4367014" y="3069758"/>
            <a:ext cx="2939936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800" b="1" spc="-40" dirty="0">
                <a:solidFill>
                  <a:srgbClr val="231F20"/>
                </a:solidFill>
                <a:latin typeface="Arial"/>
                <a:cs typeface="Arial"/>
              </a:rPr>
              <a:t>Bedensel</a:t>
            </a:r>
            <a:r>
              <a:rPr sz="1800" b="1" spc="10" dirty="0">
                <a:solidFill>
                  <a:srgbClr val="231F20"/>
                </a:solidFill>
                <a:latin typeface="Arial"/>
                <a:cs typeface="Arial"/>
              </a:rPr>
              <a:t> ve/ya </a:t>
            </a:r>
            <a:r>
              <a:rPr sz="1800" b="1" spc="-40" dirty="0">
                <a:solidFill>
                  <a:srgbClr val="231F20"/>
                </a:solidFill>
                <a:latin typeface="Arial"/>
                <a:cs typeface="Arial"/>
              </a:rPr>
              <a:t>psikolojik </a:t>
            </a:r>
            <a:r>
              <a:rPr sz="1800" b="1" spc="-48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25" dirty="0">
                <a:solidFill>
                  <a:srgbClr val="231F20"/>
                </a:solidFill>
                <a:latin typeface="Arial"/>
                <a:cs typeface="Arial"/>
              </a:rPr>
              <a:t>olarak</a:t>
            </a:r>
            <a:r>
              <a:rPr sz="1800" b="1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45" dirty="0">
                <a:solidFill>
                  <a:srgbClr val="231F20"/>
                </a:solidFill>
                <a:latin typeface="Arial"/>
                <a:cs typeface="Arial"/>
              </a:rPr>
              <a:t>sağlıklarına</a:t>
            </a:r>
            <a:r>
              <a:rPr sz="1800" b="1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25" dirty="0">
                <a:solidFill>
                  <a:srgbClr val="231F20"/>
                </a:solidFill>
                <a:latin typeface="Arial"/>
                <a:cs typeface="Arial"/>
              </a:rPr>
              <a:t>zarar </a:t>
            </a:r>
            <a:r>
              <a:rPr sz="1800" b="1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25" dirty="0">
                <a:solidFill>
                  <a:srgbClr val="231F20"/>
                </a:solidFill>
                <a:latin typeface="Arial"/>
                <a:cs typeface="Arial"/>
              </a:rPr>
              <a:t>veren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2" name="object 9"/>
          <p:cNvSpPr txBox="1"/>
          <p:nvPr/>
        </p:nvSpPr>
        <p:spPr>
          <a:xfrm>
            <a:off x="7895406" y="3069754"/>
            <a:ext cx="3023464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800" b="1" spc="-45" dirty="0">
                <a:solidFill>
                  <a:srgbClr val="231F20"/>
                </a:solidFill>
                <a:latin typeface="Arial"/>
                <a:cs typeface="Arial"/>
              </a:rPr>
              <a:t>Fiziksel,</a:t>
            </a:r>
            <a:r>
              <a:rPr sz="1800" b="1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45" dirty="0">
                <a:solidFill>
                  <a:srgbClr val="231F20"/>
                </a:solidFill>
                <a:latin typeface="Arial"/>
                <a:cs typeface="Arial"/>
              </a:rPr>
              <a:t>duygusal,</a:t>
            </a:r>
            <a:r>
              <a:rPr sz="1800" b="1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75" dirty="0">
                <a:solidFill>
                  <a:srgbClr val="231F20"/>
                </a:solidFill>
                <a:latin typeface="Arial"/>
                <a:cs typeface="Arial"/>
              </a:rPr>
              <a:t>cinsel </a:t>
            </a:r>
            <a:r>
              <a:rPr sz="1800" b="1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55" dirty="0">
                <a:solidFill>
                  <a:srgbClr val="231F20"/>
                </a:solidFill>
                <a:latin typeface="Arial"/>
                <a:cs typeface="Arial"/>
              </a:rPr>
              <a:t>ya</a:t>
            </a:r>
            <a:r>
              <a:rPr sz="1800" b="1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31F20"/>
                </a:solidFill>
                <a:latin typeface="Arial"/>
                <a:cs typeface="Arial"/>
              </a:rPr>
              <a:t>da</a:t>
            </a:r>
            <a:r>
              <a:rPr sz="1800" b="1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55" dirty="0">
                <a:solidFill>
                  <a:srgbClr val="231F20"/>
                </a:solidFill>
                <a:latin typeface="Arial"/>
                <a:cs typeface="Arial"/>
              </a:rPr>
              <a:t>zihinsel</a:t>
            </a:r>
            <a:r>
              <a:rPr sz="1800" b="1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35" dirty="0">
                <a:solidFill>
                  <a:srgbClr val="231F20"/>
                </a:solidFill>
                <a:latin typeface="Arial"/>
                <a:cs typeface="Arial"/>
              </a:rPr>
              <a:t>gelişimlerini </a:t>
            </a:r>
            <a:r>
              <a:rPr sz="1800" b="1" spc="-48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231F20"/>
                </a:solidFill>
                <a:latin typeface="Arial"/>
                <a:cs typeface="Arial"/>
              </a:rPr>
              <a:t>engelleyen</a:t>
            </a:r>
            <a:r>
              <a:rPr sz="1800" b="1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5" dirty="0">
                <a:solidFill>
                  <a:srgbClr val="231F20"/>
                </a:solidFill>
                <a:latin typeface="Arial"/>
                <a:cs typeface="Arial"/>
              </a:rPr>
              <a:t>tutum</a:t>
            </a:r>
            <a:r>
              <a:rPr sz="1800" b="1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231F20"/>
                </a:solidFill>
                <a:latin typeface="Arial"/>
                <a:cs typeface="Arial"/>
              </a:rPr>
              <a:t>ve </a:t>
            </a:r>
            <a:r>
              <a:rPr sz="1800" b="1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45" dirty="0">
                <a:solidFill>
                  <a:srgbClr val="231F20"/>
                </a:solidFill>
                <a:latin typeface="Arial"/>
                <a:cs typeface="Arial"/>
              </a:rPr>
              <a:t>davranışlardır.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3" name="object 10"/>
          <p:cNvSpPr txBox="1"/>
          <p:nvPr/>
        </p:nvSpPr>
        <p:spPr>
          <a:xfrm>
            <a:off x="3358902" y="5374014"/>
            <a:ext cx="4934354" cy="397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b="1" spc="-65" dirty="0">
                <a:solidFill>
                  <a:srgbClr val="FFFFFF"/>
                </a:solidFill>
                <a:latin typeface="Arial"/>
                <a:cs typeface="Arial"/>
              </a:rPr>
              <a:t>Çocuğa</a:t>
            </a:r>
            <a:r>
              <a:rPr sz="2500" b="1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b="1" spc="-75" dirty="0">
                <a:solidFill>
                  <a:srgbClr val="FFFFFF"/>
                </a:solidFill>
                <a:latin typeface="Arial"/>
                <a:cs typeface="Arial"/>
              </a:rPr>
              <a:t>Yönelik</a:t>
            </a:r>
            <a:r>
              <a:rPr sz="2500" b="1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FFFFFF"/>
                </a:solidFill>
                <a:latin typeface="Arial"/>
                <a:cs typeface="Arial"/>
              </a:rPr>
              <a:t>Kötü</a:t>
            </a:r>
            <a:r>
              <a:rPr sz="2500" b="1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b="1" spc="10" dirty="0">
                <a:solidFill>
                  <a:srgbClr val="FFFFFF"/>
                </a:solidFill>
                <a:latin typeface="Arial"/>
                <a:cs typeface="Arial"/>
              </a:rPr>
              <a:t>Muamele</a:t>
            </a:r>
            <a:endParaRPr sz="25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145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 Belirtme Çizgisi"/>
          <p:cNvSpPr/>
          <p:nvPr/>
        </p:nvSpPr>
        <p:spPr>
          <a:xfrm>
            <a:off x="4" y="0"/>
            <a:ext cx="12190413" cy="1485578"/>
          </a:xfrm>
          <a:prstGeom prst="wedgeRectCallout">
            <a:avLst>
              <a:gd name="adj1" fmla="val -29950"/>
              <a:gd name="adj2" fmla="val 79545"/>
            </a:avLst>
          </a:prstGeom>
          <a:solidFill>
            <a:srgbClr val="DC3C3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E9272F0E-1F23-4605-A360-8DD777B96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33450"/>
            <a:ext cx="10570622" cy="970675"/>
          </a:xfrm>
        </p:spPr>
        <p:txBody>
          <a:bodyPr rtlCol="0">
            <a:normAutofit/>
          </a:bodyPr>
          <a:lstStyle/>
          <a:p>
            <a:r>
              <a:rPr lang="tr-TR" sz="4000" dirty="0" smtClean="0">
                <a:solidFill>
                  <a:schemeClr val="bg1"/>
                </a:solidFill>
              </a:rPr>
              <a:t> </a:t>
            </a:r>
            <a:endParaRPr lang="tr-TR" sz="4000" dirty="0">
              <a:solidFill>
                <a:schemeClr val="bg1"/>
              </a:solidFill>
            </a:endParaRPr>
          </a:p>
        </p:txBody>
      </p:sp>
      <p:sp>
        <p:nvSpPr>
          <p:cNvPr id="6" name="5 İçerik Yer Tutucusu"/>
          <p:cNvSpPr>
            <a:spLocks noGrp="1"/>
          </p:cNvSpPr>
          <p:nvPr>
            <p:ph idx="1"/>
          </p:nvPr>
        </p:nvSpPr>
        <p:spPr>
          <a:xfrm>
            <a:off x="609521" y="2061646"/>
            <a:ext cx="10971372" cy="4065940"/>
          </a:xfrm>
        </p:spPr>
        <p:txBody>
          <a:bodyPr/>
          <a:lstStyle/>
          <a:p>
            <a:pPr algn="just">
              <a:buNone/>
            </a:pPr>
            <a:r>
              <a:rPr lang="tr-TR" dirty="0" smtClean="0"/>
              <a:t> </a:t>
            </a:r>
            <a:endParaRPr lang="tr-TR" dirty="0"/>
          </a:p>
        </p:txBody>
      </p:sp>
      <p:grpSp>
        <p:nvGrpSpPr>
          <p:cNvPr id="7" name="object 2"/>
          <p:cNvGrpSpPr/>
          <p:nvPr/>
        </p:nvGrpSpPr>
        <p:grpSpPr>
          <a:xfrm>
            <a:off x="3092773" y="2795995"/>
            <a:ext cx="4722495" cy="3096260"/>
            <a:chOff x="3092773" y="2795991"/>
            <a:chExt cx="4722495" cy="3096260"/>
          </a:xfrm>
        </p:grpSpPr>
        <p:sp>
          <p:nvSpPr>
            <p:cNvPr id="8" name="object 3"/>
            <p:cNvSpPr/>
            <p:nvPr/>
          </p:nvSpPr>
          <p:spPr>
            <a:xfrm>
              <a:off x="3092780" y="5270805"/>
              <a:ext cx="4722495" cy="621030"/>
            </a:xfrm>
            <a:custGeom>
              <a:avLst/>
              <a:gdLst/>
              <a:ahLst/>
              <a:cxnLst/>
              <a:rect l="l" t="t" r="r" b="b"/>
              <a:pathLst>
                <a:path w="4722495" h="621029">
                  <a:moveTo>
                    <a:pt x="4722444" y="0"/>
                  </a:moveTo>
                  <a:lnTo>
                    <a:pt x="0" y="0"/>
                  </a:lnTo>
                  <a:lnTo>
                    <a:pt x="0" y="620864"/>
                  </a:lnTo>
                  <a:lnTo>
                    <a:pt x="4722444" y="620864"/>
                  </a:lnTo>
                  <a:lnTo>
                    <a:pt x="4722444" y="0"/>
                  </a:lnTo>
                  <a:close/>
                </a:path>
              </a:pathLst>
            </a:custGeom>
            <a:solidFill>
              <a:srgbClr val="DD6D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4"/>
            <p:cNvSpPr/>
            <p:nvPr/>
          </p:nvSpPr>
          <p:spPr>
            <a:xfrm>
              <a:off x="3092773" y="4282929"/>
              <a:ext cx="4722495" cy="1240155"/>
            </a:xfrm>
            <a:custGeom>
              <a:avLst/>
              <a:gdLst/>
              <a:ahLst/>
              <a:cxnLst/>
              <a:rect l="l" t="t" r="r" b="b"/>
              <a:pathLst>
                <a:path w="4722495" h="1240154">
                  <a:moveTo>
                    <a:pt x="4722444" y="0"/>
                  </a:moveTo>
                  <a:lnTo>
                    <a:pt x="0" y="0"/>
                  </a:lnTo>
                  <a:lnTo>
                    <a:pt x="0" y="1001864"/>
                  </a:lnTo>
                  <a:lnTo>
                    <a:pt x="2245918" y="1001864"/>
                  </a:lnTo>
                  <a:lnTo>
                    <a:pt x="2466746" y="1239875"/>
                  </a:lnTo>
                  <a:lnTo>
                    <a:pt x="2687574" y="1001864"/>
                  </a:lnTo>
                  <a:lnTo>
                    <a:pt x="4722444" y="1001864"/>
                  </a:lnTo>
                  <a:lnTo>
                    <a:pt x="4722444" y="0"/>
                  </a:lnTo>
                  <a:close/>
                </a:path>
              </a:pathLst>
            </a:custGeom>
            <a:solidFill>
              <a:srgbClr val="D959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5"/>
            <p:cNvSpPr/>
            <p:nvPr/>
          </p:nvSpPr>
          <p:spPr>
            <a:xfrm>
              <a:off x="3092773" y="3290971"/>
              <a:ext cx="4722495" cy="1240155"/>
            </a:xfrm>
            <a:custGeom>
              <a:avLst/>
              <a:gdLst/>
              <a:ahLst/>
              <a:cxnLst/>
              <a:rect l="l" t="t" r="r" b="b"/>
              <a:pathLst>
                <a:path w="4722495" h="1240154">
                  <a:moveTo>
                    <a:pt x="4722444" y="0"/>
                  </a:moveTo>
                  <a:lnTo>
                    <a:pt x="0" y="0"/>
                  </a:lnTo>
                  <a:lnTo>
                    <a:pt x="0" y="1001864"/>
                  </a:lnTo>
                  <a:lnTo>
                    <a:pt x="2245918" y="1001864"/>
                  </a:lnTo>
                  <a:lnTo>
                    <a:pt x="2466746" y="1239875"/>
                  </a:lnTo>
                  <a:lnTo>
                    <a:pt x="2687574" y="1001864"/>
                  </a:lnTo>
                  <a:lnTo>
                    <a:pt x="4722444" y="1001864"/>
                  </a:lnTo>
                  <a:lnTo>
                    <a:pt x="4722444" y="0"/>
                  </a:lnTo>
                  <a:close/>
                </a:path>
              </a:pathLst>
            </a:custGeom>
            <a:solidFill>
              <a:srgbClr val="D541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6"/>
            <p:cNvSpPr/>
            <p:nvPr/>
          </p:nvSpPr>
          <p:spPr>
            <a:xfrm>
              <a:off x="3092773" y="2795991"/>
              <a:ext cx="4722495" cy="732155"/>
            </a:xfrm>
            <a:custGeom>
              <a:avLst/>
              <a:gdLst/>
              <a:ahLst/>
              <a:cxnLst/>
              <a:rect l="l" t="t" r="r" b="b"/>
              <a:pathLst>
                <a:path w="4722495" h="732154">
                  <a:moveTo>
                    <a:pt x="4722444" y="0"/>
                  </a:moveTo>
                  <a:lnTo>
                    <a:pt x="0" y="0"/>
                  </a:lnTo>
                  <a:lnTo>
                    <a:pt x="0" y="493864"/>
                  </a:lnTo>
                  <a:lnTo>
                    <a:pt x="2245918" y="493864"/>
                  </a:lnTo>
                  <a:lnTo>
                    <a:pt x="2466746" y="731875"/>
                  </a:lnTo>
                  <a:lnTo>
                    <a:pt x="2687574" y="493864"/>
                  </a:lnTo>
                  <a:lnTo>
                    <a:pt x="4722444" y="493864"/>
                  </a:lnTo>
                  <a:lnTo>
                    <a:pt x="4722444" y="0"/>
                  </a:lnTo>
                  <a:close/>
                </a:path>
              </a:pathLst>
            </a:custGeom>
            <a:solidFill>
              <a:srgbClr val="D223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7"/>
          <p:cNvSpPr txBox="1"/>
          <p:nvPr/>
        </p:nvSpPr>
        <p:spPr>
          <a:xfrm>
            <a:off x="3239461" y="2894801"/>
            <a:ext cx="4429125" cy="29963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ÇOCUK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35" dirty="0">
                <a:solidFill>
                  <a:srgbClr val="FFFFFF"/>
                </a:solidFill>
                <a:latin typeface="Arial"/>
                <a:cs typeface="Arial"/>
              </a:rPr>
              <a:t>İSTİSMARCILARI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850" dirty="0">
              <a:latin typeface="Arial"/>
              <a:cs typeface="Arial"/>
            </a:endParaRPr>
          </a:p>
          <a:p>
            <a:pPr marL="224154" marR="216535" algn="ctr">
              <a:lnSpc>
                <a:spcPct val="100000"/>
              </a:lnSpc>
            </a:pP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Aile</a:t>
            </a:r>
            <a:r>
              <a:rPr sz="1800" b="1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bireyleri</a:t>
            </a:r>
            <a:r>
              <a:rPr sz="1800" b="1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15" dirty="0">
                <a:solidFill>
                  <a:srgbClr val="FFFFFF"/>
                </a:solidFill>
                <a:latin typeface="Arial"/>
                <a:cs typeface="Arial"/>
              </a:rPr>
              <a:t>ve</a:t>
            </a:r>
            <a:r>
              <a:rPr sz="1800" b="1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65" dirty="0">
                <a:solidFill>
                  <a:srgbClr val="FFFFFF"/>
                </a:solidFill>
                <a:latin typeface="Arial"/>
                <a:cs typeface="Arial"/>
              </a:rPr>
              <a:t>çocuğun</a:t>
            </a:r>
            <a:r>
              <a:rPr sz="1800" b="1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5" dirty="0">
                <a:solidFill>
                  <a:srgbClr val="FFFFFF"/>
                </a:solidFill>
                <a:latin typeface="Arial"/>
                <a:cs typeface="Arial"/>
              </a:rPr>
              <a:t>bakımından </a:t>
            </a:r>
            <a:r>
              <a:rPr sz="1800" b="1" spc="-48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50" dirty="0">
                <a:solidFill>
                  <a:srgbClr val="FFFFFF"/>
                </a:solidFill>
                <a:latin typeface="Arial"/>
                <a:cs typeface="Arial"/>
              </a:rPr>
              <a:t>sorumlu</a:t>
            </a:r>
            <a:r>
              <a:rPr sz="1800" b="1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35" dirty="0">
                <a:solidFill>
                  <a:srgbClr val="FFFFFF"/>
                </a:solidFill>
                <a:latin typeface="Arial"/>
                <a:cs typeface="Arial"/>
              </a:rPr>
              <a:t>olan</a:t>
            </a:r>
            <a:r>
              <a:rPr sz="1800" b="1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30" dirty="0">
                <a:solidFill>
                  <a:srgbClr val="FFFFFF"/>
                </a:solidFill>
                <a:latin typeface="Arial"/>
                <a:cs typeface="Arial"/>
              </a:rPr>
              <a:t>kişiler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950" dirty="0">
              <a:latin typeface="Arial"/>
              <a:cs typeface="Arial"/>
            </a:endParaRPr>
          </a:p>
          <a:p>
            <a:pPr marL="12700" marR="5080" algn="ctr">
              <a:lnSpc>
                <a:spcPct val="100000"/>
              </a:lnSpc>
            </a:pPr>
            <a:r>
              <a:rPr sz="1800" b="1" spc="-30" dirty="0">
                <a:solidFill>
                  <a:srgbClr val="FFFFFF"/>
                </a:solidFill>
                <a:latin typeface="Arial"/>
                <a:cs typeface="Arial"/>
              </a:rPr>
              <a:t>Arkadaşlar,</a:t>
            </a:r>
            <a:r>
              <a:rPr sz="1800" b="1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5" dirty="0">
                <a:solidFill>
                  <a:srgbClr val="FFFFFF"/>
                </a:solidFill>
                <a:latin typeface="Arial"/>
                <a:cs typeface="Arial"/>
              </a:rPr>
              <a:t>akrabalar,</a:t>
            </a:r>
            <a:r>
              <a:rPr sz="1800" b="1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40" dirty="0">
                <a:solidFill>
                  <a:srgbClr val="FFFFFF"/>
                </a:solidFill>
                <a:latin typeface="Arial"/>
                <a:cs typeface="Arial"/>
              </a:rPr>
              <a:t>yabancılar,</a:t>
            </a:r>
            <a:r>
              <a:rPr sz="1800" b="1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60" dirty="0">
                <a:solidFill>
                  <a:srgbClr val="FFFFFF"/>
                </a:solidFill>
                <a:latin typeface="Arial"/>
                <a:cs typeface="Arial"/>
              </a:rPr>
              <a:t>çocukla </a:t>
            </a:r>
            <a:r>
              <a:rPr sz="1800" b="1" spc="-48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65" dirty="0">
                <a:solidFill>
                  <a:srgbClr val="FFFFFF"/>
                </a:solidFill>
                <a:latin typeface="Arial"/>
                <a:cs typeface="Arial"/>
              </a:rPr>
              <a:t>ilişkisi</a:t>
            </a:r>
            <a:r>
              <a:rPr sz="1800" b="1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FFFFFF"/>
                </a:solidFill>
                <a:latin typeface="Arial"/>
                <a:cs typeface="Arial"/>
              </a:rPr>
              <a:t>olabilen</a:t>
            </a:r>
            <a:r>
              <a:rPr sz="1800" b="1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görevliler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7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800" b="1" spc="-15" dirty="0">
                <a:solidFill>
                  <a:srgbClr val="FFFFFF"/>
                </a:solidFill>
                <a:latin typeface="Arial"/>
                <a:cs typeface="Arial"/>
              </a:rPr>
              <a:t>İşverenler</a:t>
            </a:r>
            <a:r>
              <a:rPr sz="1800" b="1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15" dirty="0">
                <a:solidFill>
                  <a:srgbClr val="FFFFFF"/>
                </a:solidFill>
                <a:latin typeface="Arial"/>
                <a:cs typeface="Arial"/>
              </a:rPr>
              <a:t>ve</a:t>
            </a:r>
            <a:r>
              <a:rPr sz="1800" b="1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20" dirty="0">
                <a:solidFill>
                  <a:srgbClr val="FFFFFF"/>
                </a:solidFill>
                <a:latin typeface="Arial"/>
                <a:cs typeface="Arial"/>
              </a:rPr>
              <a:t>diğer</a:t>
            </a:r>
            <a:r>
              <a:rPr sz="1800" b="1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50" dirty="0">
                <a:solidFill>
                  <a:srgbClr val="FFFFFF"/>
                </a:solidFill>
                <a:latin typeface="Arial"/>
                <a:cs typeface="Arial"/>
              </a:rPr>
              <a:t>çocuklar</a:t>
            </a:r>
            <a:r>
              <a:rPr sz="1800" b="1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30" dirty="0">
                <a:solidFill>
                  <a:srgbClr val="FFFFFF"/>
                </a:solidFill>
                <a:latin typeface="Arial"/>
                <a:cs typeface="Arial"/>
              </a:rPr>
              <a:t>olabilir.</a:t>
            </a:r>
            <a:endParaRPr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145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 Belirtme Çizgisi"/>
          <p:cNvSpPr/>
          <p:nvPr/>
        </p:nvSpPr>
        <p:spPr>
          <a:xfrm>
            <a:off x="4" y="0"/>
            <a:ext cx="12190413" cy="1485578"/>
          </a:xfrm>
          <a:prstGeom prst="wedgeRectCallout">
            <a:avLst>
              <a:gd name="adj1" fmla="val -29950"/>
              <a:gd name="adj2" fmla="val 79545"/>
            </a:avLst>
          </a:prstGeom>
          <a:solidFill>
            <a:srgbClr val="DC3C3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E9272F0E-1F23-4605-A360-8DD777B96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33450"/>
            <a:ext cx="10570622" cy="970675"/>
          </a:xfrm>
        </p:spPr>
        <p:txBody>
          <a:bodyPr rtlCol="0">
            <a:normAutofit/>
          </a:bodyPr>
          <a:lstStyle/>
          <a:p>
            <a:r>
              <a:rPr lang="tr-TR" sz="4000" dirty="0" smtClean="0">
                <a:solidFill>
                  <a:schemeClr val="bg1"/>
                </a:solidFill>
              </a:rPr>
              <a:t>İHMAL VE İSTİSMARDAN KORUNMA</a:t>
            </a:r>
            <a:endParaRPr lang="tr-TR" sz="4000" dirty="0">
              <a:solidFill>
                <a:schemeClr val="bg1"/>
              </a:solidFill>
            </a:endParaRPr>
          </a:p>
        </p:txBody>
      </p:sp>
      <p:sp>
        <p:nvSpPr>
          <p:cNvPr id="6" name="5 İçerik Yer Tutucusu"/>
          <p:cNvSpPr>
            <a:spLocks noGrp="1"/>
          </p:cNvSpPr>
          <p:nvPr>
            <p:ph idx="1"/>
          </p:nvPr>
        </p:nvSpPr>
        <p:spPr>
          <a:xfrm>
            <a:off x="609521" y="2061646"/>
            <a:ext cx="10971372" cy="4065940"/>
          </a:xfrm>
        </p:spPr>
        <p:txBody>
          <a:bodyPr/>
          <a:lstStyle/>
          <a:p>
            <a:pPr algn="just">
              <a:buNone/>
            </a:pP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13" name="object 10"/>
          <p:cNvSpPr txBox="1"/>
          <p:nvPr/>
        </p:nvSpPr>
        <p:spPr>
          <a:xfrm>
            <a:off x="3358902" y="5374014"/>
            <a:ext cx="4934354" cy="397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b="1" spc="-65" dirty="0">
                <a:solidFill>
                  <a:srgbClr val="FFFFFF"/>
                </a:solidFill>
                <a:latin typeface="Arial"/>
                <a:cs typeface="Arial"/>
              </a:rPr>
              <a:t>Çocuğa</a:t>
            </a:r>
            <a:r>
              <a:rPr sz="2500" b="1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b="1" spc="-75" dirty="0">
                <a:solidFill>
                  <a:srgbClr val="FFFFFF"/>
                </a:solidFill>
                <a:latin typeface="Arial"/>
                <a:cs typeface="Arial"/>
              </a:rPr>
              <a:t>Yönelik</a:t>
            </a:r>
            <a:r>
              <a:rPr sz="2500" b="1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FFFFFF"/>
                </a:solidFill>
                <a:latin typeface="Arial"/>
                <a:cs typeface="Arial"/>
              </a:rPr>
              <a:t>Kötü</a:t>
            </a:r>
            <a:r>
              <a:rPr sz="2500" b="1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b="1" spc="10" dirty="0">
                <a:solidFill>
                  <a:srgbClr val="FFFFFF"/>
                </a:solidFill>
                <a:latin typeface="Arial"/>
                <a:cs typeface="Arial"/>
              </a:rPr>
              <a:t>Muamele</a:t>
            </a:r>
            <a:endParaRPr sz="2500" dirty="0">
              <a:latin typeface="Arial"/>
              <a:cs typeface="Arial"/>
            </a:endParaRPr>
          </a:p>
        </p:txBody>
      </p:sp>
      <p:grpSp>
        <p:nvGrpSpPr>
          <p:cNvPr id="14" name="object 2"/>
          <p:cNvGrpSpPr/>
          <p:nvPr/>
        </p:nvGrpSpPr>
        <p:grpSpPr>
          <a:xfrm>
            <a:off x="3759408" y="3255887"/>
            <a:ext cx="3472179" cy="690880"/>
            <a:chOff x="3759404" y="3255887"/>
            <a:chExt cx="3472179" cy="690880"/>
          </a:xfrm>
        </p:grpSpPr>
        <p:sp>
          <p:nvSpPr>
            <p:cNvPr id="15" name="object 3"/>
            <p:cNvSpPr/>
            <p:nvPr/>
          </p:nvSpPr>
          <p:spPr>
            <a:xfrm>
              <a:off x="3835604" y="3262237"/>
              <a:ext cx="3389629" cy="595630"/>
            </a:xfrm>
            <a:custGeom>
              <a:avLst/>
              <a:gdLst/>
              <a:ahLst/>
              <a:cxnLst/>
              <a:rect l="l" t="t" r="r" b="b"/>
              <a:pathLst>
                <a:path w="3389629" h="595629">
                  <a:moveTo>
                    <a:pt x="3389185" y="297599"/>
                  </a:moveTo>
                  <a:lnTo>
                    <a:pt x="3385029" y="345701"/>
                  </a:lnTo>
                  <a:lnTo>
                    <a:pt x="3373003" y="391392"/>
                  </a:lnTo>
                  <a:lnTo>
                    <a:pt x="3353772" y="434048"/>
                  </a:lnTo>
                  <a:lnTo>
                    <a:pt x="3327999" y="473043"/>
                  </a:lnTo>
                  <a:lnTo>
                    <a:pt x="3296348" y="507753"/>
                  </a:lnTo>
                  <a:lnTo>
                    <a:pt x="3259484" y="537554"/>
                  </a:lnTo>
                  <a:lnTo>
                    <a:pt x="3218070" y="561819"/>
                  </a:lnTo>
                  <a:lnTo>
                    <a:pt x="3172770" y="579925"/>
                  </a:lnTo>
                  <a:lnTo>
                    <a:pt x="3124249" y="591247"/>
                  </a:lnTo>
                  <a:lnTo>
                    <a:pt x="3073171" y="595160"/>
                  </a:lnTo>
                  <a:lnTo>
                    <a:pt x="315975" y="595160"/>
                  </a:lnTo>
                  <a:lnTo>
                    <a:pt x="264895" y="591247"/>
                  </a:lnTo>
                  <a:lnTo>
                    <a:pt x="216375" y="579925"/>
                  </a:lnTo>
                  <a:lnTo>
                    <a:pt x="171079" y="561819"/>
                  </a:lnTo>
                  <a:lnTo>
                    <a:pt x="129671" y="537554"/>
                  </a:lnTo>
                  <a:lnTo>
                    <a:pt x="92813" y="507753"/>
                  </a:lnTo>
                  <a:lnTo>
                    <a:pt x="61169" y="473043"/>
                  </a:lnTo>
                  <a:lnTo>
                    <a:pt x="35402" y="434048"/>
                  </a:lnTo>
                  <a:lnTo>
                    <a:pt x="16176" y="391392"/>
                  </a:lnTo>
                  <a:lnTo>
                    <a:pt x="4154" y="345701"/>
                  </a:lnTo>
                  <a:lnTo>
                    <a:pt x="0" y="297599"/>
                  </a:lnTo>
                  <a:lnTo>
                    <a:pt x="4154" y="249495"/>
                  </a:lnTo>
                  <a:lnTo>
                    <a:pt x="16176" y="203801"/>
                  </a:lnTo>
                  <a:lnTo>
                    <a:pt x="35402" y="161141"/>
                  </a:lnTo>
                  <a:lnTo>
                    <a:pt x="61169" y="122140"/>
                  </a:lnTo>
                  <a:lnTo>
                    <a:pt x="92813" y="87425"/>
                  </a:lnTo>
                  <a:lnTo>
                    <a:pt x="129671" y="57619"/>
                  </a:lnTo>
                  <a:lnTo>
                    <a:pt x="171079" y="33348"/>
                  </a:lnTo>
                  <a:lnTo>
                    <a:pt x="216375" y="15238"/>
                  </a:lnTo>
                  <a:lnTo>
                    <a:pt x="264895" y="3913"/>
                  </a:lnTo>
                  <a:lnTo>
                    <a:pt x="315975" y="0"/>
                  </a:lnTo>
                  <a:lnTo>
                    <a:pt x="3073171" y="0"/>
                  </a:lnTo>
                  <a:lnTo>
                    <a:pt x="3124249" y="3913"/>
                  </a:lnTo>
                  <a:lnTo>
                    <a:pt x="3172770" y="15238"/>
                  </a:lnTo>
                  <a:lnTo>
                    <a:pt x="3218070" y="33348"/>
                  </a:lnTo>
                  <a:lnTo>
                    <a:pt x="3259484" y="57619"/>
                  </a:lnTo>
                  <a:lnTo>
                    <a:pt x="3296348" y="87425"/>
                  </a:lnTo>
                  <a:lnTo>
                    <a:pt x="3327999" y="122140"/>
                  </a:lnTo>
                  <a:lnTo>
                    <a:pt x="3353772" y="161141"/>
                  </a:lnTo>
                  <a:lnTo>
                    <a:pt x="3373003" y="203801"/>
                  </a:lnTo>
                  <a:lnTo>
                    <a:pt x="3385029" y="249495"/>
                  </a:lnTo>
                  <a:lnTo>
                    <a:pt x="3389185" y="297599"/>
                  </a:lnTo>
                  <a:close/>
                </a:path>
              </a:pathLst>
            </a:custGeom>
            <a:ln w="12699">
              <a:solidFill>
                <a:srgbClr val="D2232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4"/>
            <p:cNvSpPr/>
            <p:nvPr/>
          </p:nvSpPr>
          <p:spPr>
            <a:xfrm>
              <a:off x="3759404" y="3351044"/>
              <a:ext cx="3389629" cy="595630"/>
            </a:xfrm>
            <a:custGeom>
              <a:avLst/>
              <a:gdLst/>
              <a:ahLst/>
              <a:cxnLst/>
              <a:rect l="l" t="t" r="r" b="b"/>
              <a:pathLst>
                <a:path w="3389629" h="595629">
                  <a:moveTo>
                    <a:pt x="3073171" y="0"/>
                  </a:moveTo>
                  <a:lnTo>
                    <a:pt x="315975" y="0"/>
                  </a:lnTo>
                  <a:lnTo>
                    <a:pt x="264895" y="3913"/>
                  </a:lnTo>
                  <a:lnTo>
                    <a:pt x="216375" y="15238"/>
                  </a:lnTo>
                  <a:lnTo>
                    <a:pt x="171079" y="33348"/>
                  </a:lnTo>
                  <a:lnTo>
                    <a:pt x="129671" y="57619"/>
                  </a:lnTo>
                  <a:lnTo>
                    <a:pt x="92813" y="87425"/>
                  </a:lnTo>
                  <a:lnTo>
                    <a:pt x="61169" y="122140"/>
                  </a:lnTo>
                  <a:lnTo>
                    <a:pt x="35402" y="161141"/>
                  </a:lnTo>
                  <a:lnTo>
                    <a:pt x="16176" y="203801"/>
                  </a:lnTo>
                  <a:lnTo>
                    <a:pt x="4154" y="249495"/>
                  </a:lnTo>
                  <a:lnTo>
                    <a:pt x="0" y="297599"/>
                  </a:lnTo>
                  <a:lnTo>
                    <a:pt x="4154" y="345701"/>
                  </a:lnTo>
                  <a:lnTo>
                    <a:pt x="16176" y="391392"/>
                  </a:lnTo>
                  <a:lnTo>
                    <a:pt x="35402" y="434048"/>
                  </a:lnTo>
                  <a:lnTo>
                    <a:pt x="61169" y="473043"/>
                  </a:lnTo>
                  <a:lnTo>
                    <a:pt x="92813" y="507753"/>
                  </a:lnTo>
                  <a:lnTo>
                    <a:pt x="129671" y="537554"/>
                  </a:lnTo>
                  <a:lnTo>
                    <a:pt x="171079" y="561819"/>
                  </a:lnTo>
                  <a:lnTo>
                    <a:pt x="216375" y="579925"/>
                  </a:lnTo>
                  <a:lnTo>
                    <a:pt x="264895" y="591247"/>
                  </a:lnTo>
                  <a:lnTo>
                    <a:pt x="315975" y="595160"/>
                  </a:lnTo>
                  <a:lnTo>
                    <a:pt x="3073171" y="595160"/>
                  </a:lnTo>
                  <a:lnTo>
                    <a:pt x="3124249" y="591247"/>
                  </a:lnTo>
                  <a:lnTo>
                    <a:pt x="3172770" y="579925"/>
                  </a:lnTo>
                  <a:lnTo>
                    <a:pt x="3218070" y="561819"/>
                  </a:lnTo>
                  <a:lnTo>
                    <a:pt x="3259484" y="537554"/>
                  </a:lnTo>
                  <a:lnTo>
                    <a:pt x="3296348" y="507753"/>
                  </a:lnTo>
                  <a:lnTo>
                    <a:pt x="3327999" y="473043"/>
                  </a:lnTo>
                  <a:lnTo>
                    <a:pt x="3353772" y="434048"/>
                  </a:lnTo>
                  <a:lnTo>
                    <a:pt x="3373003" y="391392"/>
                  </a:lnTo>
                  <a:lnTo>
                    <a:pt x="3385029" y="345701"/>
                  </a:lnTo>
                  <a:lnTo>
                    <a:pt x="3389185" y="297599"/>
                  </a:lnTo>
                  <a:lnTo>
                    <a:pt x="3385029" y="249495"/>
                  </a:lnTo>
                  <a:lnTo>
                    <a:pt x="3373003" y="203801"/>
                  </a:lnTo>
                  <a:lnTo>
                    <a:pt x="3353772" y="161141"/>
                  </a:lnTo>
                  <a:lnTo>
                    <a:pt x="3327999" y="122140"/>
                  </a:lnTo>
                  <a:lnTo>
                    <a:pt x="3296348" y="87425"/>
                  </a:lnTo>
                  <a:lnTo>
                    <a:pt x="3259484" y="57619"/>
                  </a:lnTo>
                  <a:lnTo>
                    <a:pt x="3218070" y="33348"/>
                  </a:lnTo>
                  <a:lnTo>
                    <a:pt x="3172770" y="15238"/>
                  </a:lnTo>
                  <a:lnTo>
                    <a:pt x="3124249" y="3913"/>
                  </a:lnTo>
                  <a:lnTo>
                    <a:pt x="3073171" y="0"/>
                  </a:lnTo>
                  <a:close/>
                </a:path>
              </a:pathLst>
            </a:custGeom>
            <a:solidFill>
              <a:srgbClr val="D223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7" name="object 5"/>
          <p:cNvGrpSpPr/>
          <p:nvPr/>
        </p:nvGrpSpPr>
        <p:grpSpPr>
          <a:xfrm>
            <a:off x="3759408" y="4074889"/>
            <a:ext cx="3472179" cy="690880"/>
            <a:chOff x="3759404" y="4074889"/>
            <a:chExt cx="3472179" cy="690880"/>
          </a:xfrm>
        </p:grpSpPr>
        <p:sp>
          <p:nvSpPr>
            <p:cNvPr id="18" name="object 6"/>
            <p:cNvSpPr/>
            <p:nvPr/>
          </p:nvSpPr>
          <p:spPr>
            <a:xfrm>
              <a:off x="3835604" y="4081239"/>
              <a:ext cx="3389629" cy="595630"/>
            </a:xfrm>
            <a:custGeom>
              <a:avLst/>
              <a:gdLst/>
              <a:ahLst/>
              <a:cxnLst/>
              <a:rect l="l" t="t" r="r" b="b"/>
              <a:pathLst>
                <a:path w="3389629" h="595629">
                  <a:moveTo>
                    <a:pt x="3389185" y="297599"/>
                  </a:moveTo>
                  <a:lnTo>
                    <a:pt x="3385029" y="345701"/>
                  </a:lnTo>
                  <a:lnTo>
                    <a:pt x="3373003" y="391392"/>
                  </a:lnTo>
                  <a:lnTo>
                    <a:pt x="3353772" y="434048"/>
                  </a:lnTo>
                  <a:lnTo>
                    <a:pt x="3327999" y="473043"/>
                  </a:lnTo>
                  <a:lnTo>
                    <a:pt x="3296348" y="507753"/>
                  </a:lnTo>
                  <a:lnTo>
                    <a:pt x="3259484" y="537554"/>
                  </a:lnTo>
                  <a:lnTo>
                    <a:pt x="3218070" y="561819"/>
                  </a:lnTo>
                  <a:lnTo>
                    <a:pt x="3172770" y="579925"/>
                  </a:lnTo>
                  <a:lnTo>
                    <a:pt x="3124249" y="591247"/>
                  </a:lnTo>
                  <a:lnTo>
                    <a:pt x="3073171" y="595160"/>
                  </a:lnTo>
                  <a:lnTo>
                    <a:pt x="315975" y="595160"/>
                  </a:lnTo>
                  <a:lnTo>
                    <a:pt x="264895" y="591247"/>
                  </a:lnTo>
                  <a:lnTo>
                    <a:pt x="216375" y="579925"/>
                  </a:lnTo>
                  <a:lnTo>
                    <a:pt x="171079" y="561819"/>
                  </a:lnTo>
                  <a:lnTo>
                    <a:pt x="129671" y="537554"/>
                  </a:lnTo>
                  <a:lnTo>
                    <a:pt x="92813" y="507753"/>
                  </a:lnTo>
                  <a:lnTo>
                    <a:pt x="61169" y="473043"/>
                  </a:lnTo>
                  <a:lnTo>
                    <a:pt x="35402" y="434048"/>
                  </a:lnTo>
                  <a:lnTo>
                    <a:pt x="16176" y="391392"/>
                  </a:lnTo>
                  <a:lnTo>
                    <a:pt x="4154" y="345701"/>
                  </a:lnTo>
                  <a:lnTo>
                    <a:pt x="0" y="297599"/>
                  </a:lnTo>
                  <a:lnTo>
                    <a:pt x="4154" y="249495"/>
                  </a:lnTo>
                  <a:lnTo>
                    <a:pt x="16176" y="203801"/>
                  </a:lnTo>
                  <a:lnTo>
                    <a:pt x="35402" y="161141"/>
                  </a:lnTo>
                  <a:lnTo>
                    <a:pt x="61169" y="122140"/>
                  </a:lnTo>
                  <a:lnTo>
                    <a:pt x="92813" y="87425"/>
                  </a:lnTo>
                  <a:lnTo>
                    <a:pt x="129671" y="57619"/>
                  </a:lnTo>
                  <a:lnTo>
                    <a:pt x="171079" y="33348"/>
                  </a:lnTo>
                  <a:lnTo>
                    <a:pt x="216375" y="15238"/>
                  </a:lnTo>
                  <a:lnTo>
                    <a:pt x="264895" y="3913"/>
                  </a:lnTo>
                  <a:lnTo>
                    <a:pt x="315975" y="0"/>
                  </a:lnTo>
                  <a:lnTo>
                    <a:pt x="3073171" y="0"/>
                  </a:lnTo>
                  <a:lnTo>
                    <a:pt x="3124249" y="3913"/>
                  </a:lnTo>
                  <a:lnTo>
                    <a:pt x="3172770" y="15238"/>
                  </a:lnTo>
                  <a:lnTo>
                    <a:pt x="3218070" y="33348"/>
                  </a:lnTo>
                  <a:lnTo>
                    <a:pt x="3259484" y="57619"/>
                  </a:lnTo>
                  <a:lnTo>
                    <a:pt x="3296348" y="87425"/>
                  </a:lnTo>
                  <a:lnTo>
                    <a:pt x="3327999" y="122140"/>
                  </a:lnTo>
                  <a:lnTo>
                    <a:pt x="3353772" y="161141"/>
                  </a:lnTo>
                  <a:lnTo>
                    <a:pt x="3373003" y="203801"/>
                  </a:lnTo>
                  <a:lnTo>
                    <a:pt x="3385029" y="249495"/>
                  </a:lnTo>
                  <a:lnTo>
                    <a:pt x="3389185" y="297599"/>
                  </a:lnTo>
                  <a:close/>
                </a:path>
              </a:pathLst>
            </a:custGeom>
            <a:ln w="12699">
              <a:solidFill>
                <a:srgbClr val="D2232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7"/>
            <p:cNvSpPr/>
            <p:nvPr/>
          </p:nvSpPr>
          <p:spPr>
            <a:xfrm>
              <a:off x="3759404" y="4170045"/>
              <a:ext cx="3389629" cy="595630"/>
            </a:xfrm>
            <a:custGeom>
              <a:avLst/>
              <a:gdLst/>
              <a:ahLst/>
              <a:cxnLst/>
              <a:rect l="l" t="t" r="r" b="b"/>
              <a:pathLst>
                <a:path w="3389629" h="595629">
                  <a:moveTo>
                    <a:pt x="3073171" y="0"/>
                  </a:moveTo>
                  <a:lnTo>
                    <a:pt x="315975" y="0"/>
                  </a:lnTo>
                  <a:lnTo>
                    <a:pt x="264895" y="3913"/>
                  </a:lnTo>
                  <a:lnTo>
                    <a:pt x="216375" y="15238"/>
                  </a:lnTo>
                  <a:lnTo>
                    <a:pt x="171079" y="33348"/>
                  </a:lnTo>
                  <a:lnTo>
                    <a:pt x="129671" y="57619"/>
                  </a:lnTo>
                  <a:lnTo>
                    <a:pt x="92813" y="87425"/>
                  </a:lnTo>
                  <a:lnTo>
                    <a:pt x="61169" y="122140"/>
                  </a:lnTo>
                  <a:lnTo>
                    <a:pt x="35402" y="161141"/>
                  </a:lnTo>
                  <a:lnTo>
                    <a:pt x="16176" y="203801"/>
                  </a:lnTo>
                  <a:lnTo>
                    <a:pt x="4154" y="249495"/>
                  </a:lnTo>
                  <a:lnTo>
                    <a:pt x="0" y="297599"/>
                  </a:lnTo>
                  <a:lnTo>
                    <a:pt x="4154" y="345701"/>
                  </a:lnTo>
                  <a:lnTo>
                    <a:pt x="16176" y="391392"/>
                  </a:lnTo>
                  <a:lnTo>
                    <a:pt x="35402" y="434048"/>
                  </a:lnTo>
                  <a:lnTo>
                    <a:pt x="61169" y="473043"/>
                  </a:lnTo>
                  <a:lnTo>
                    <a:pt x="92813" y="507753"/>
                  </a:lnTo>
                  <a:lnTo>
                    <a:pt x="129671" y="537554"/>
                  </a:lnTo>
                  <a:lnTo>
                    <a:pt x="171079" y="561819"/>
                  </a:lnTo>
                  <a:lnTo>
                    <a:pt x="216375" y="579925"/>
                  </a:lnTo>
                  <a:lnTo>
                    <a:pt x="264895" y="591247"/>
                  </a:lnTo>
                  <a:lnTo>
                    <a:pt x="315975" y="595160"/>
                  </a:lnTo>
                  <a:lnTo>
                    <a:pt x="3073171" y="595160"/>
                  </a:lnTo>
                  <a:lnTo>
                    <a:pt x="3124249" y="591247"/>
                  </a:lnTo>
                  <a:lnTo>
                    <a:pt x="3172770" y="579925"/>
                  </a:lnTo>
                  <a:lnTo>
                    <a:pt x="3218070" y="561819"/>
                  </a:lnTo>
                  <a:lnTo>
                    <a:pt x="3259484" y="537554"/>
                  </a:lnTo>
                  <a:lnTo>
                    <a:pt x="3296348" y="507753"/>
                  </a:lnTo>
                  <a:lnTo>
                    <a:pt x="3327999" y="473043"/>
                  </a:lnTo>
                  <a:lnTo>
                    <a:pt x="3353772" y="434048"/>
                  </a:lnTo>
                  <a:lnTo>
                    <a:pt x="3373003" y="391392"/>
                  </a:lnTo>
                  <a:lnTo>
                    <a:pt x="3385029" y="345701"/>
                  </a:lnTo>
                  <a:lnTo>
                    <a:pt x="3389185" y="297599"/>
                  </a:lnTo>
                  <a:lnTo>
                    <a:pt x="3385029" y="249495"/>
                  </a:lnTo>
                  <a:lnTo>
                    <a:pt x="3373003" y="203801"/>
                  </a:lnTo>
                  <a:lnTo>
                    <a:pt x="3353772" y="161141"/>
                  </a:lnTo>
                  <a:lnTo>
                    <a:pt x="3327999" y="122140"/>
                  </a:lnTo>
                  <a:lnTo>
                    <a:pt x="3296348" y="87425"/>
                  </a:lnTo>
                  <a:lnTo>
                    <a:pt x="3259484" y="57619"/>
                  </a:lnTo>
                  <a:lnTo>
                    <a:pt x="3218070" y="33348"/>
                  </a:lnTo>
                  <a:lnTo>
                    <a:pt x="3172770" y="15238"/>
                  </a:lnTo>
                  <a:lnTo>
                    <a:pt x="3124249" y="3913"/>
                  </a:lnTo>
                  <a:lnTo>
                    <a:pt x="3073171" y="0"/>
                  </a:lnTo>
                  <a:close/>
                </a:path>
              </a:pathLst>
            </a:custGeom>
            <a:solidFill>
              <a:srgbClr val="D223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0" name="object 8"/>
          <p:cNvGrpSpPr/>
          <p:nvPr/>
        </p:nvGrpSpPr>
        <p:grpSpPr>
          <a:xfrm>
            <a:off x="3759408" y="4893888"/>
            <a:ext cx="3472179" cy="690880"/>
            <a:chOff x="3759404" y="4893888"/>
            <a:chExt cx="3472179" cy="690880"/>
          </a:xfrm>
        </p:grpSpPr>
        <p:sp>
          <p:nvSpPr>
            <p:cNvPr id="21" name="object 9"/>
            <p:cNvSpPr/>
            <p:nvPr/>
          </p:nvSpPr>
          <p:spPr>
            <a:xfrm>
              <a:off x="3835604" y="4900238"/>
              <a:ext cx="3389629" cy="595630"/>
            </a:xfrm>
            <a:custGeom>
              <a:avLst/>
              <a:gdLst/>
              <a:ahLst/>
              <a:cxnLst/>
              <a:rect l="l" t="t" r="r" b="b"/>
              <a:pathLst>
                <a:path w="3389629" h="595629">
                  <a:moveTo>
                    <a:pt x="3389185" y="297599"/>
                  </a:moveTo>
                  <a:lnTo>
                    <a:pt x="3385029" y="345701"/>
                  </a:lnTo>
                  <a:lnTo>
                    <a:pt x="3373003" y="391392"/>
                  </a:lnTo>
                  <a:lnTo>
                    <a:pt x="3353772" y="434048"/>
                  </a:lnTo>
                  <a:lnTo>
                    <a:pt x="3327999" y="473043"/>
                  </a:lnTo>
                  <a:lnTo>
                    <a:pt x="3296348" y="507753"/>
                  </a:lnTo>
                  <a:lnTo>
                    <a:pt x="3259484" y="537554"/>
                  </a:lnTo>
                  <a:lnTo>
                    <a:pt x="3218070" y="561819"/>
                  </a:lnTo>
                  <a:lnTo>
                    <a:pt x="3172770" y="579925"/>
                  </a:lnTo>
                  <a:lnTo>
                    <a:pt x="3124249" y="591247"/>
                  </a:lnTo>
                  <a:lnTo>
                    <a:pt x="3073171" y="595160"/>
                  </a:lnTo>
                  <a:lnTo>
                    <a:pt x="315975" y="595160"/>
                  </a:lnTo>
                  <a:lnTo>
                    <a:pt x="264895" y="591247"/>
                  </a:lnTo>
                  <a:lnTo>
                    <a:pt x="216375" y="579925"/>
                  </a:lnTo>
                  <a:lnTo>
                    <a:pt x="171079" y="561819"/>
                  </a:lnTo>
                  <a:lnTo>
                    <a:pt x="129671" y="537554"/>
                  </a:lnTo>
                  <a:lnTo>
                    <a:pt x="92813" y="507753"/>
                  </a:lnTo>
                  <a:lnTo>
                    <a:pt x="61169" y="473043"/>
                  </a:lnTo>
                  <a:lnTo>
                    <a:pt x="35402" y="434048"/>
                  </a:lnTo>
                  <a:lnTo>
                    <a:pt x="16176" y="391392"/>
                  </a:lnTo>
                  <a:lnTo>
                    <a:pt x="4154" y="345701"/>
                  </a:lnTo>
                  <a:lnTo>
                    <a:pt x="0" y="297599"/>
                  </a:lnTo>
                  <a:lnTo>
                    <a:pt x="4154" y="249495"/>
                  </a:lnTo>
                  <a:lnTo>
                    <a:pt x="16176" y="203801"/>
                  </a:lnTo>
                  <a:lnTo>
                    <a:pt x="35402" y="161141"/>
                  </a:lnTo>
                  <a:lnTo>
                    <a:pt x="61169" y="122140"/>
                  </a:lnTo>
                  <a:lnTo>
                    <a:pt x="92813" y="87425"/>
                  </a:lnTo>
                  <a:lnTo>
                    <a:pt x="129671" y="57619"/>
                  </a:lnTo>
                  <a:lnTo>
                    <a:pt x="171079" y="33348"/>
                  </a:lnTo>
                  <a:lnTo>
                    <a:pt x="216375" y="15238"/>
                  </a:lnTo>
                  <a:lnTo>
                    <a:pt x="264895" y="3913"/>
                  </a:lnTo>
                  <a:lnTo>
                    <a:pt x="315975" y="0"/>
                  </a:lnTo>
                  <a:lnTo>
                    <a:pt x="3073171" y="0"/>
                  </a:lnTo>
                  <a:lnTo>
                    <a:pt x="3124249" y="3913"/>
                  </a:lnTo>
                  <a:lnTo>
                    <a:pt x="3172770" y="15238"/>
                  </a:lnTo>
                  <a:lnTo>
                    <a:pt x="3218070" y="33348"/>
                  </a:lnTo>
                  <a:lnTo>
                    <a:pt x="3259484" y="57619"/>
                  </a:lnTo>
                  <a:lnTo>
                    <a:pt x="3296348" y="87425"/>
                  </a:lnTo>
                  <a:lnTo>
                    <a:pt x="3327999" y="122140"/>
                  </a:lnTo>
                  <a:lnTo>
                    <a:pt x="3353772" y="161141"/>
                  </a:lnTo>
                  <a:lnTo>
                    <a:pt x="3373003" y="203801"/>
                  </a:lnTo>
                  <a:lnTo>
                    <a:pt x="3385029" y="249495"/>
                  </a:lnTo>
                  <a:lnTo>
                    <a:pt x="3389185" y="297599"/>
                  </a:lnTo>
                  <a:close/>
                </a:path>
              </a:pathLst>
            </a:custGeom>
            <a:ln w="12699">
              <a:solidFill>
                <a:srgbClr val="D2232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10"/>
            <p:cNvSpPr/>
            <p:nvPr/>
          </p:nvSpPr>
          <p:spPr>
            <a:xfrm>
              <a:off x="3759404" y="4989045"/>
              <a:ext cx="3389629" cy="595630"/>
            </a:xfrm>
            <a:custGeom>
              <a:avLst/>
              <a:gdLst/>
              <a:ahLst/>
              <a:cxnLst/>
              <a:rect l="l" t="t" r="r" b="b"/>
              <a:pathLst>
                <a:path w="3389629" h="595629">
                  <a:moveTo>
                    <a:pt x="3073171" y="0"/>
                  </a:moveTo>
                  <a:lnTo>
                    <a:pt x="315975" y="0"/>
                  </a:lnTo>
                  <a:lnTo>
                    <a:pt x="264895" y="3913"/>
                  </a:lnTo>
                  <a:lnTo>
                    <a:pt x="216375" y="15238"/>
                  </a:lnTo>
                  <a:lnTo>
                    <a:pt x="171079" y="33348"/>
                  </a:lnTo>
                  <a:lnTo>
                    <a:pt x="129671" y="57619"/>
                  </a:lnTo>
                  <a:lnTo>
                    <a:pt x="92813" y="87425"/>
                  </a:lnTo>
                  <a:lnTo>
                    <a:pt x="61169" y="122140"/>
                  </a:lnTo>
                  <a:lnTo>
                    <a:pt x="35402" y="161141"/>
                  </a:lnTo>
                  <a:lnTo>
                    <a:pt x="16176" y="203801"/>
                  </a:lnTo>
                  <a:lnTo>
                    <a:pt x="4154" y="249495"/>
                  </a:lnTo>
                  <a:lnTo>
                    <a:pt x="0" y="297599"/>
                  </a:lnTo>
                  <a:lnTo>
                    <a:pt x="4154" y="345701"/>
                  </a:lnTo>
                  <a:lnTo>
                    <a:pt x="16176" y="391392"/>
                  </a:lnTo>
                  <a:lnTo>
                    <a:pt x="35402" y="434048"/>
                  </a:lnTo>
                  <a:lnTo>
                    <a:pt x="61169" y="473043"/>
                  </a:lnTo>
                  <a:lnTo>
                    <a:pt x="92813" y="507753"/>
                  </a:lnTo>
                  <a:lnTo>
                    <a:pt x="129671" y="537554"/>
                  </a:lnTo>
                  <a:lnTo>
                    <a:pt x="171079" y="561819"/>
                  </a:lnTo>
                  <a:lnTo>
                    <a:pt x="216375" y="579925"/>
                  </a:lnTo>
                  <a:lnTo>
                    <a:pt x="264895" y="591247"/>
                  </a:lnTo>
                  <a:lnTo>
                    <a:pt x="315975" y="595160"/>
                  </a:lnTo>
                  <a:lnTo>
                    <a:pt x="3073171" y="595160"/>
                  </a:lnTo>
                  <a:lnTo>
                    <a:pt x="3124249" y="591247"/>
                  </a:lnTo>
                  <a:lnTo>
                    <a:pt x="3172770" y="579925"/>
                  </a:lnTo>
                  <a:lnTo>
                    <a:pt x="3218070" y="561819"/>
                  </a:lnTo>
                  <a:lnTo>
                    <a:pt x="3259484" y="537554"/>
                  </a:lnTo>
                  <a:lnTo>
                    <a:pt x="3296348" y="507753"/>
                  </a:lnTo>
                  <a:lnTo>
                    <a:pt x="3327999" y="473043"/>
                  </a:lnTo>
                  <a:lnTo>
                    <a:pt x="3353772" y="434048"/>
                  </a:lnTo>
                  <a:lnTo>
                    <a:pt x="3373003" y="391392"/>
                  </a:lnTo>
                  <a:lnTo>
                    <a:pt x="3385029" y="345701"/>
                  </a:lnTo>
                  <a:lnTo>
                    <a:pt x="3389185" y="297599"/>
                  </a:lnTo>
                  <a:lnTo>
                    <a:pt x="3385029" y="249495"/>
                  </a:lnTo>
                  <a:lnTo>
                    <a:pt x="3373003" y="203801"/>
                  </a:lnTo>
                  <a:lnTo>
                    <a:pt x="3353772" y="161141"/>
                  </a:lnTo>
                  <a:lnTo>
                    <a:pt x="3327999" y="122140"/>
                  </a:lnTo>
                  <a:lnTo>
                    <a:pt x="3296348" y="87425"/>
                  </a:lnTo>
                  <a:lnTo>
                    <a:pt x="3259484" y="57619"/>
                  </a:lnTo>
                  <a:lnTo>
                    <a:pt x="3218070" y="33348"/>
                  </a:lnTo>
                  <a:lnTo>
                    <a:pt x="3172770" y="15238"/>
                  </a:lnTo>
                  <a:lnTo>
                    <a:pt x="3124249" y="3913"/>
                  </a:lnTo>
                  <a:lnTo>
                    <a:pt x="3073171" y="0"/>
                  </a:lnTo>
                  <a:close/>
                </a:path>
              </a:pathLst>
            </a:custGeom>
            <a:solidFill>
              <a:srgbClr val="D223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3" name="object 11"/>
          <p:cNvGrpSpPr/>
          <p:nvPr/>
        </p:nvGrpSpPr>
        <p:grpSpPr>
          <a:xfrm>
            <a:off x="3759408" y="5712888"/>
            <a:ext cx="3472179" cy="690880"/>
            <a:chOff x="3759404" y="5712888"/>
            <a:chExt cx="3472179" cy="690880"/>
          </a:xfrm>
        </p:grpSpPr>
        <p:sp>
          <p:nvSpPr>
            <p:cNvPr id="24" name="object 12"/>
            <p:cNvSpPr/>
            <p:nvPr/>
          </p:nvSpPr>
          <p:spPr>
            <a:xfrm>
              <a:off x="3835604" y="5719238"/>
              <a:ext cx="3389629" cy="595630"/>
            </a:xfrm>
            <a:custGeom>
              <a:avLst/>
              <a:gdLst/>
              <a:ahLst/>
              <a:cxnLst/>
              <a:rect l="l" t="t" r="r" b="b"/>
              <a:pathLst>
                <a:path w="3389629" h="595629">
                  <a:moveTo>
                    <a:pt x="3389185" y="297599"/>
                  </a:moveTo>
                  <a:lnTo>
                    <a:pt x="3385029" y="345701"/>
                  </a:lnTo>
                  <a:lnTo>
                    <a:pt x="3373003" y="391392"/>
                  </a:lnTo>
                  <a:lnTo>
                    <a:pt x="3353772" y="434048"/>
                  </a:lnTo>
                  <a:lnTo>
                    <a:pt x="3327999" y="473043"/>
                  </a:lnTo>
                  <a:lnTo>
                    <a:pt x="3296348" y="507753"/>
                  </a:lnTo>
                  <a:lnTo>
                    <a:pt x="3259484" y="537554"/>
                  </a:lnTo>
                  <a:lnTo>
                    <a:pt x="3218070" y="561819"/>
                  </a:lnTo>
                  <a:lnTo>
                    <a:pt x="3172770" y="579925"/>
                  </a:lnTo>
                  <a:lnTo>
                    <a:pt x="3124249" y="591247"/>
                  </a:lnTo>
                  <a:lnTo>
                    <a:pt x="3073171" y="595160"/>
                  </a:lnTo>
                  <a:lnTo>
                    <a:pt x="315975" y="595160"/>
                  </a:lnTo>
                  <a:lnTo>
                    <a:pt x="264895" y="591247"/>
                  </a:lnTo>
                  <a:lnTo>
                    <a:pt x="216375" y="579925"/>
                  </a:lnTo>
                  <a:lnTo>
                    <a:pt x="171079" y="561819"/>
                  </a:lnTo>
                  <a:lnTo>
                    <a:pt x="129671" y="537554"/>
                  </a:lnTo>
                  <a:lnTo>
                    <a:pt x="92813" y="507753"/>
                  </a:lnTo>
                  <a:lnTo>
                    <a:pt x="61169" y="473043"/>
                  </a:lnTo>
                  <a:lnTo>
                    <a:pt x="35402" y="434048"/>
                  </a:lnTo>
                  <a:lnTo>
                    <a:pt x="16176" y="391392"/>
                  </a:lnTo>
                  <a:lnTo>
                    <a:pt x="4154" y="345701"/>
                  </a:lnTo>
                  <a:lnTo>
                    <a:pt x="0" y="297599"/>
                  </a:lnTo>
                  <a:lnTo>
                    <a:pt x="4154" y="249495"/>
                  </a:lnTo>
                  <a:lnTo>
                    <a:pt x="16176" y="203801"/>
                  </a:lnTo>
                  <a:lnTo>
                    <a:pt x="35402" y="161141"/>
                  </a:lnTo>
                  <a:lnTo>
                    <a:pt x="61169" y="122140"/>
                  </a:lnTo>
                  <a:lnTo>
                    <a:pt x="92813" y="87425"/>
                  </a:lnTo>
                  <a:lnTo>
                    <a:pt x="129671" y="57619"/>
                  </a:lnTo>
                  <a:lnTo>
                    <a:pt x="171079" y="33348"/>
                  </a:lnTo>
                  <a:lnTo>
                    <a:pt x="216375" y="15238"/>
                  </a:lnTo>
                  <a:lnTo>
                    <a:pt x="264895" y="3913"/>
                  </a:lnTo>
                  <a:lnTo>
                    <a:pt x="315975" y="0"/>
                  </a:lnTo>
                  <a:lnTo>
                    <a:pt x="3073171" y="0"/>
                  </a:lnTo>
                  <a:lnTo>
                    <a:pt x="3124249" y="3913"/>
                  </a:lnTo>
                  <a:lnTo>
                    <a:pt x="3172770" y="15238"/>
                  </a:lnTo>
                  <a:lnTo>
                    <a:pt x="3218070" y="33348"/>
                  </a:lnTo>
                  <a:lnTo>
                    <a:pt x="3259484" y="57619"/>
                  </a:lnTo>
                  <a:lnTo>
                    <a:pt x="3296348" y="87425"/>
                  </a:lnTo>
                  <a:lnTo>
                    <a:pt x="3327999" y="122140"/>
                  </a:lnTo>
                  <a:lnTo>
                    <a:pt x="3353772" y="161141"/>
                  </a:lnTo>
                  <a:lnTo>
                    <a:pt x="3373003" y="203801"/>
                  </a:lnTo>
                  <a:lnTo>
                    <a:pt x="3385029" y="249495"/>
                  </a:lnTo>
                  <a:lnTo>
                    <a:pt x="3389185" y="297599"/>
                  </a:lnTo>
                  <a:close/>
                </a:path>
              </a:pathLst>
            </a:custGeom>
            <a:ln w="12699">
              <a:solidFill>
                <a:srgbClr val="D2232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13"/>
            <p:cNvSpPr/>
            <p:nvPr/>
          </p:nvSpPr>
          <p:spPr>
            <a:xfrm>
              <a:off x="3759404" y="5808045"/>
              <a:ext cx="3389629" cy="595630"/>
            </a:xfrm>
            <a:custGeom>
              <a:avLst/>
              <a:gdLst/>
              <a:ahLst/>
              <a:cxnLst/>
              <a:rect l="l" t="t" r="r" b="b"/>
              <a:pathLst>
                <a:path w="3389629" h="595629">
                  <a:moveTo>
                    <a:pt x="3073171" y="0"/>
                  </a:moveTo>
                  <a:lnTo>
                    <a:pt x="315975" y="0"/>
                  </a:lnTo>
                  <a:lnTo>
                    <a:pt x="264895" y="3913"/>
                  </a:lnTo>
                  <a:lnTo>
                    <a:pt x="216375" y="15238"/>
                  </a:lnTo>
                  <a:lnTo>
                    <a:pt x="171079" y="33348"/>
                  </a:lnTo>
                  <a:lnTo>
                    <a:pt x="129671" y="57619"/>
                  </a:lnTo>
                  <a:lnTo>
                    <a:pt x="92813" y="87425"/>
                  </a:lnTo>
                  <a:lnTo>
                    <a:pt x="61169" y="122140"/>
                  </a:lnTo>
                  <a:lnTo>
                    <a:pt x="35402" y="161141"/>
                  </a:lnTo>
                  <a:lnTo>
                    <a:pt x="16176" y="203801"/>
                  </a:lnTo>
                  <a:lnTo>
                    <a:pt x="4154" y="249495"/>
                  </a:lnTo>
                  <a:lnTo>
                    <a:pt x="0" y="297599"/>
                  </a:lnTo>
                  <a:lnTo>
                    <a:pt x="4154" y="345701"/>
                  </a:lnTo>
                  <a:lnTo>
                    <a:pt x="16176" y="391392"/>
                  </a:lnTo>
                  <a:lnTo>
                    <a:pt x="35402" y="434048"/>
                  </a:lnTo>
                  <a:lnTo>
                    <a:pt x="61169" y="473043"/>
                  </a:lnTo>
                  <a:lnTo>
                    <a:pt x="92813" y="507753"/>
                  </a:lnTo>
                  <a:lnTo>
                    <a:pt x="129671" y="537554"/>
                  </a:lnTo>
                  <a:lnTo>
                    <a:pt x="171079" y="561819"/>
                  </a:lnTo>
                  <a:lnTo>
                    <a:pt x="216375" y="579925"/>
                  </a:lnTo>
                  <a:lnTo>
                    <a:pt x="264895" y="591247"/>
                  </a:lnTo>
                  <a:lnTo>
                    <a:pt x="315975" y="595160"/>
                  </a:lnTo>
                  <a:lnTo>
                    <a:pt x="3073171" y="595160"/>
                  </a:lnTo>
                  <a:lnTo>
                    <a:pt x="3124249" y="591247"/>
                  </a:lnTo>
                  <a:lnTo>
                    <a:pt x="3172770" y="579925"/>
                  </a:lnTo>
                  <a:lnTo>
                    <a:pt x="3218070" y="561819"/>
                  </a:lnTo>
                  <a:lnTo>
                    <a:pt x="3259484" y="537554"/>
                  </a:lnTo>
                  <a:lnTo>
                    <a:pt x="3296348" y="507753"/>
                  </a:lnTo>
                  <a:lnTo>
                    <a:pt x="3327999" y="473043"/>
                  </a:lnTo>
                  <a:lnTo>
                    <a:pt x="3353772" y="434048"/>
                  </a:lnTo>
                  <a:lnTo>
                    <a:pt x="3373003" y="391392"/>
                  </a:lnTo>
                  <a:lnTo>
                    <a:pt x="3385029" y="345701"/>
                  </a:lnTo>
                  <a:lnTo>
                    <a:pt x="3389185" y="297599"/>
                  </a:lnTo>
                  <a:lnTo>
                    <a:pt x="3385029" y="249495"/>
                  </a:lnTo>
                  <a:lnTo>
                    <a:pt x="3373003" y="203801"/>
                  </a:lnTo>
                  <a:lnTo>
                    <a:pt x="3353772" y="161141"/>
                  </a:lnTo>
                  <a:lnTo>
                    <a:pt x="3327999" y="122140"/>
                  </a:lnTo>
                  <a:lnTo>
                    <a:pt x="3296348" y="87425"/>
                  </a:lnTo>
                  <a:lnTo>
                    <a:pt x="3259484" y="57619"/>
                  </a:lnTo>
                  <a:lnTo>
                    <a:pt x="3218070" y="33348"/>
                  </a:lnTo>
                  <a:lnTo>
                    <a:pt x="3172770" y="15238"/>
                  </a:lnTo>
                  <a:lnTo>
                    <a:pt x="3124249" y="3913"/>
                  </a:lnTo>
                  <a:lnTo>
                    <a:pt x="3073171" y="0"/>
                  </a:lnTo>
                  <a:close/>
                </a:path>
              </a:pathLst>
            </a:custGeom>
            <a:solidFill>
              <a:srgbClr val="D223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14"/>
          <p:cNvSpPr txBox="1">
            <a:spLocks/>
          </p:cNvSpPr>
          <p:nvPr/>
        </p:nvSpPr>
        <p:spPr>
          <a:xfrm>
            <a:off x="2030258" y="2123249"/>
            <a:ext cx="6848782" cy="751488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0" marR="0" lvl="0" indent="0" algn="ctr" defTabSz="1088502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-3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Dünya</a:t>
            </a:r>
            <a:r>
              <a:rPr kumimoji="0" lang="tr-TR" sz="2400" b="0" i="0" u="none" strike="noStrike" kern="1200" cap="none" spc="4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tr-TR" sz="2400" b="0" i="0" u="none" strike="noStrike" kern="1200" cap="none" spc="-6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Sağlık</a:t>
            </a:r>
            <a:r>
              <a:rPr kumimoji="0" lang="tr-TR" sz="2400" b="0" i="0" u="none" strike="noStrike" kern="1200" cap="none" spc="4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tr-TR" sz="2400" b="0" i="0" u="none" strike="noStrike" kern="1200" cap="none" spc="3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Örgütü</a:t>
            </a:r>
            <a:r>
              <a:rPr kumimoji="0" lang="tr-TR" sz="2400" b="0" i="0" u="none" strike="noStrike" kern="1200" cap="none" spc="4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tr-TR" sz="2400" b="0" i="0" u="none" strike="noStrike" kern="1200" cap="none" spc="-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tarafından</a:t>
            </a:r>
          </a:p>
          <a:p>
            <a:pPr marL="0" marR="0" lvl="0" indent="0" algn="ctr" defTabSz="108850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10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4</a:t>
            </a:r>
            <a:r>
              <a:rPr kumimoji="0" lang="tr-TR" sz="2400" b="0" i="0" u="none" strike="noStrike" kern="1200" cap="none" spc="3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tr-TR" sz="2400" b="0" i="0" u="none" strike="noStrike" kern="1200" cap="none" spc="7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tip</a:t>
            </a:r>
            <a:r>
              <a:rPr kumimoji="0" lang="tr-TR" sz="2400" b="0" i="0" u="none" strike="noStrike" kern="1200" cap="none" spc="4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tr-TR" sz="2400" b="0" i="0" u="none" strike="noStrike" kern="1200" cap="none" spc="2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kötü</a:t>
            </a:r>
            <a:r>
              <a:rPr kumimoji="0" lang="tr-TR" sz="2400" b="0" i="0" u="none" strike="noStrike" kern="1200" cap="none" spc="4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tr-TR" sz="2400" b="0" i="0" u="none" strike="noStrike" kern="1200" cap="none" spc="-3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muamele</a:t>
            </a:r>
            <a:r>
              <a:rPr kumimoji="0" lang="tr-TR" sz="2400" b="0" i="0" u="none" strike="noStrike" kern="1200" cap="none" spc="4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tr-TR" sz="2400" b="0" i="0" u="none" strike="noStrike" kern="1200" cap="none" spc="-2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tanımlanmaktadır.</a:t>
            </a:r>
            <a:endParaRPr kumimoji="0" lang="tr-TR" sz="2400" b="0" i="0" u="none" strike="noStrike" kern="1200" cap="none" spc="-25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8" name="object 15"/>
          <p:cNvSpPr txBox="1"/>
          <p:nvPr/>
        </p:nvSpPr>
        <p:spPr>
          <a:xfrm>
            <a:off x="4486684" y="3521628"/>
            <a:ext cx="1934845" cy="27571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b="1" spc="-35" dirty="0">
                <a:solidFill>
                  <a:srgbClr val="FFFFFF"/>
                </a:solidFill>
                <a:latin typeface="Arial"/>
                <a:cs typeface="Arial"/>
              </a:rPr>
              <a:t>Fiziksel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30" dirty="0">
                <a:solidFill>
                  <a:srgbClr val="FFFFFF"/>
                </a:solidFill>
                <a:latin typeface="Arial"/>
                <a:cs typeface="Arial"/>
              </a:rPr>
              <a:t>İstismar</a:t>
            </a:r>
            <a:endParaRPr sz="1800">
              <a:latin typeface="Arial"/>
              <a:cs typeface="Arial"/>
            </a:endParaRPr>
          </a:p>
          <a:p>
            <a:pPr marL="12700" marR="5080" algn="ctr">
              <a:lnSpc>
                <a:spcPct val="298600"/>
              </a:lnSpc>
            </a:pPr>
            <a:r>
              <a:rPr sz="1800" b="1" spc="-60" dirty="0">
                <a:solidFill>
                  <a:srgbClr val="FFFFFF"/>
                </a:solidFill>
                <a:latin typeface="Arial"/>
                <a:cs typeface="Arial"/>
              </a:rPr>
              <a:t>Cinsel</a:t>
            </a:r>
            <a:r>
              <a:rPr sz="1800" b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30" dirty="0">
                <a:solidFill>
                  <a:srgbClr val="FFFFFF"/>
                </a:solidFill>
                <a:latin typeface="Arial"/>
                <a:cs typeface="Arial"/>
              </a:rPr>
              <a:t>İstismar </a:t>
            </a:r>
            <a:r>
              <a:rPr sz="18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35" dirty="0">
                <a:solidFill>
                  <a:srgbClr val="FFFFFF"/>
                </a:solidFill>
                <a:latin typeface="Arial"/>
                <a:cs typeface="Arial"/>
              </a:rPr>
              <a:t>Duygusal</a:t>
            </a:r>
            <a:r>
              <a:rPr sz="18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30" dirty="0">
                <a:solidFill>
                  <a:srgbClr val="FFFFFF"/>
                </a:solidFill>
                <a:latin typeface="Arial"/>
                <a:cs typeface="Arial"/>
              </a:rPr>
              <a:t>İstismar </a:t>
            </a:r>
            <a:r>
              <a:rPr sz="1800" b="1" spc="-4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30" dirty="0">
                <a:solidFill>
                  <a:srgbClr val="FFFFFF"/>
                </a:solidFill>
                <a:latin typeface="Arial"/>
                <a:cs typeface="Arial"/>
              </a:rPr>
              <a:t>İhmal</a:t>
            </a:r>
            <a:endParaRPr sz="1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145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 Belirtme Çizgisi"/>
          <p:cNvSpPr/>
          <p:nvPr/>
        </p:nvSpPr>
        <p:spPr>
          <a:xfrm>
            <a:off x="4" y="0"/>
            <a:ext cx="12190413" cy="1485578"/>
          </a:xfrm>
          <a:prstGeom prst="wedgeRectCallout">
            <a:avLst>
              <a:gd name="adj1" fmla="val -29950"/>
              <a:gd name="adj2" fmla="val 79545"/>
            </a:avLst>
          </a:prstGeom>
          <a:solidFill>
            <a:srgbClr val="DC3C3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E9272F0E-1F23-4605-A360-8DD777B96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33450"/>
            <a:ext cx="10570622" cy="970675"/>
          </a:xfrm>
        </p:spPr>
        <p:txBody>
          <a:bodyPr rtlCol="0">
            <a:normAutofit/>
          </a:bodyPr>
          <a:lstStyle/>
          <a:p>
            <a:r>
              <a:rPr lang="tr-TR" sz="4000" dirty="0" smtClean="0">
                <a:solidFill>
                  <a:schemeClr val="bg1"/>
                </a:solidFill>
              </a:rPr>
              <a:t>İHMAL VE İSTİSMARDAN KORUNMA</a:t>
            </a:r>
            <a:endParaRPr lang="tr-TR" sz="4000" dirty="0">
              <a:solidFill>
                <a:schemeClr val="bg1"/>
              </a:solidFill>
            </a:endParaRPr>
          </a:p>
        </p:txBody>
      </p:sp>
      <p:sp>
        <p:nvSpPr>
          <p:cNvPr id="6" name="5 İçerik Yer Tutucusu"/>
          <p:cNvSpPr>
            <a:spLocks noGrp="1"/>
          </p:cNvSpPr>
          <p:nvPr>
            <p:ph idx="1"/>
          </p:nvPr>
        </p:nvSpPr>
        <p:spPr>
          <a:xfrm>
            <a:off x="609521" y="2061646"/>
            <a:ext cx="10971372" cy="4065940"/>
          </a:xfrm>
        </p:spPr>
        <p:txBody>
          <a:bodyPr/>
          <a:lstStyle/>
          <a:p>
            <a:pPr algn="just">
              <a:buNone/>
            </a:pP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13" name="object 10"/>
          <p:cNvSpPr txBox="1"/>
          <p:nvPr/>
        </p:nvSpPr>
        <p:spPr>
          <a:xfrm>
            <a:off x="3358902" y="5374014"/>
            <a:ext cx="4934354" cy="397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b="1" spc="-65" dirty="0">
                <a:solidFill>
                  <a:srgbClr val="FFFFFF"/>
                </a:solidFill>
                <a:latin typeface="Arial"/>
                <a:cs typeface="Arial"/>
              </a:rPr>
              <a:t>Çocuğa</a:t>
            </a:r>
            <a:r>
              <a:rPr sz="2500" b="1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b="1" spc="-75" dirty="0">
                <a:solidFill>
                  <a:srgbClr val="FFFFFF"/>
                </a:solidFill>
                <a:latin typeface="Arial"/>
                <a:cs typeface="Arial"/>
              </a:rPr>
              <a:t>Yönelik</a:t>
            </a:r>
            <a:r>
              <a:rPr sz="2500" b="1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FFFFFF"/>
                </a:solidFill>
                <a:latin typeface="Arial"/>
                <a:cs typeface="Arial"/>
              </a:rPr>
              <a:t>Kötü</a:t>
            </a:r>
            <a:r>
              <a:rPr sz="2500" b="1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b="1" spc="10" dirty="0">
                <a:solidFill>
                  <a:srgbClr val="FFFFFF"/>
                </a:solidFill>
                <a:latin typeface="Arial"/>
                <a:cs typeface="Arial"/>
              </a:rPr>
              <a:t>Muamele</a:t>
            </a:r>
            <a:endParaRPr sz="2500" dirty="0">
              <a:latin typeface="Arial"/>
              <a:cs typeface="Arial"/>
            </a:endParaRPr>
          </a:p>
        </p:txBody>
      </p:sp>
      <p:grpSp>
        <p:nvGrpSpPr>
          <p:cNvPr id="27" name="object 2"/>
          <p:cNvGrpSpPr/>
          <p:nvPr/>
        </p:nvGrpSpPr>
        <p:grpSpPr>
          <a:xfrm>
            <a:off x="1934999" y="2560052"/>
            <a:ext cx="1457960" cy="2656205"/>
            <a:chOff x="1934999" y="2560048"/>
            <a:chExt cx="1457960" cy="2656205"/>
          </a:xfrm>
        </p:grpSpPr>
        <p:sp>
          <p:nvSpPr>
            <p:cNvPr id="29" name="object 3"/>
            <p:cNvSpPr/>
            <p:nvPr/>
          </p:nvSpPr>
          <p:spPr>
            <a:xfrm>
              <a:off x="1934999" y="2679476"/>
              <a:ext cx="1209040" cy="2417445"/>
            </a:xfrm>
            <a:custGeom>
              <a:avLst/>
              <a:gdLst/>
              <a:ahLst/>
              <a:cxnLst/>
              <a:rect l="l" t="t" r="r" b="b"/>
              <a:pathLst>
                <a:path w="1209039" h="2417445">
                  <a:moveTo>
                    <a:pt x="1208519" y="0"/>
                  </a:moveTo>
                  <a:lnTo>
                    <a:pt x="1159914" y="959"/>
                  </a:lnTo>
                  <a:lnTo>
                    <a:pt x="1111797" y="3814"/>
                  </a:lnTo>
                  <a:lnTo>
                    <a:pt x="1064203" y="8527"/>
                  </a:lnTo>
                  <a:lnTo>
                    <a:pt x="1017168" y="15064"/>
                  </a:lnTo>
                  <a:lnTo>
                    <a:pt x="970728" y="23387"/>
                  </a:lnTo>
                  <a:lnTo>
                    <a:pt x="924920" y="33462"/>
                  </a:lnTo>
                  <a:lnTo>
                    <a:pt x="879779" y="45250"/>
                  </a:lnTo>
                  <a:lnTo>
                    <a:pt x="835342" y="58718"/>
                  </a:lnTo>
                  <a:lnTo>
                    <a:pt x="791645" y="73827"/>
                  </a:lnTo>
                  <a:lnTo>
                    <a:pt x="748723" y="90543"/>
                  </a:lnTo>
                  <a:lnTo>
                    <a:pt x="706614" y="108829"/>
                  </a:lnTo>
                  <a:lnTo>
                    <a:pt x="665353" y="128650"/>
                  </a:lnTo>
                  <a:lnTo>
                    <a:pt x="624976" y="149968"/>
                  </a:lnTo>
                  <a:lnTo>
                    <a:pt x="585519" y="172748"/>
                  </a:lnTo>
                  <a:lnTo>
                    <a:pt x="547018" y="196954"/>
                  </a:lnTo>
                  <a:lnTo>
                    <a:pt x="509510" y="222550"/>
                  </a:lnTo>
                  <a:lnTo>
                    <a:pt x="473031" y="249500"/>
                  </a:lnTo>
                  <a:lnTo>
                    <a:pt x="437617" y="277767"/>
                  </a:lnTo>
                  <a:lnTo>
                    <a:pt x="403303" y="307315"/>
                  </a:lnTo>
                  <a:lnTo>
                    <a:pt x="370126" y="338109"/>
                  </a:lnTo>
                  <a:lnTo>
                    <a:pt x="338123" y="370112"/>
                  </a:lnTo>
                  <a:lnTo>
                    <a:pt x="307328" y="403288"/>
                  </a:lnTo>
                  <a:lnTo>
                    <a:pt x="277779" y="437601"/>
                  </a:lnTo>
                  <a:lnTo>
                    <a:pt x="249511" y="473015"/>
                  </a:lnTo>
                  <a:lnTo>
                    <a:pt x="222561" y="509494"/>
                  </a:lnTo>
                  <a:lnTo>
                    <a:pt x="196964" y="547001"/>
                  </a:lnTo>
                  <a:lnTo>
                    <a:pt x="172757" y="585502"/>
                  </a:lnTo>
                  <a:lnTo>
                    <a:pt x="149976" y="624959"/>
                  </a:lnTo>
                  <a:lnTo>
                    <a:pt x="128657" y="665336"/>
                  </a:lnTo>
                  <a:lnTo>
                    <a:pt x="108835" y="706598"/>
                  </a:lnTo>
                  <a:lnTo>
                    <a:pt x="90548" y="748707"/>
                  </a:lnTo>
                  <a:lnTo>
                    <a:pt x="73831" y="791630"/>
                  </a:lnTo>
                  <a:lnTo>
                    <a:pt x="58721" y="835328"/>
                  </a:lnTo>
                  <a:lnTo>
                    <a:pt x="45253" y="879766"/>
                  </a:lnTo>
                  <a:lnTo>
                    <a:pt x="33464" y="924908"/>
                  </a:lnTo>
                  <a:lnTo>
                    <a:pt x="23389" y="970717"/>
                  </a:lnTo>
                  <a:lnTo>
                    <a:pt x="15065" y="1017159"/>
                  </a:lnTo>
                  <a:lnTo>
                    <a:pt x="8528" y="1064196"/>
                  </a:lnTo>
                  <a:lnTo>
                    <a:pt x="3814" y="1111792"/>
                  </a:lnTo>
                  <a:lnTo>
                    <a:pt x="959" y="1159912"/>
                  </a:lnTo>
                  <a:lnTo>
                    <a:pt x="0" y="1208519"/>
                  </a:lnTo>
                  <a:lnTo>
                    <a:pt x="959" y="1257125"/>
                  </a:lnTo>
                  <a:lnTo>
                    <a:pt x="3814" y="1305244"/>
                  </a:lnTo>
                  <a:lnTo>
                    <a:pt x="8528" y="1352839"/>
                  </a:lnTo>
                  <a:lnTo>
                    <a:pt x="15065" y="1399876"/>
                  </a:lnTo>
                  <a:lnTo>
                    <a:pt x="23389" y="1446316"/>
                  </a:lnTo>
                  <a:lnTo>
                    <a:pt x="33464" y="1492125"/>
                  </a:lnTo>
                  <a:lnTo>
                    <a:pt x="45253" y="1537266"/>
                  </a:lnTo>
                  <a:lnTo>
                    <a:pt x="58721" y="1581704"/>
                  </a:lnTo>
                  <a:lnTo>
                    <a:pt x="73831" y="1625401"/>
                  </a:lnTo>
                  <a:lnTo>
                    <a:pt x="90548" y="1668323"/>
                  </a:lnTo>
                  <a:lnTo>
                    <a:pt x="108835" y="1710432"/>
                  </a:lnTo>
                  <a:lnTo>
                    <a:pt x="128657" y="1751693"/>
                  </a:lnTo>
                  <a:lnTo>
                    <a:pt x="149976" y="1792070"/>
                  </a:lnTo>
                  <a:lnTo>
                    <a:pt x="172757" y="1831527"/>
                  </a:lnTo>
                  <a:lnTo>
                    <a:pt x="196964" y="1870027"/>
                  </a:lnTo>
                  <a:lnTo>
                    <a:pt x="222561" y="1907534"/>
                  </a:lnTo>
                  <a:lnTo>
                    <a:pt x="249511" y="1944013"/>
                  </a:lnTo>
                  <a:lnTo>
                    <a:pt x="277779" y="1979426"/>
                  </a:lnTo>
                  <a:lnTo>
                    <a:pt x="307328" y="2013739"/>
                  </a:lnTo>
                  <a:lnTo>
                    <a:pt x="338123" y="2046915"/>
                  </a:lnTo>
                  <a:lnTo>
                    <a:pt x="370126" y="2078918"/>
                  </a:lnTo>
                  <a:lnTo>
                    <a:pt x="403303" y="2109711"/>
                  </a:lnTo>
                  <a:lnTo>
                    <a:pt x="437617" y="2139259"/>
                  </a:lnTo>
                  <a:lnTo>
                    <a:pt x="473031" y="2167526"/>
                  </a:lnTo>
                  <a:lnTo>
                    <a:pt x="509510" y="2194476"/>
                  </a:lnTo>
                  <a:lnTo>
                    <a:pt x="547018" y="2220071"/>
                  </a:lnTo>
                  <a:lnTo>
                    <a:pt x="585519" y="2244277"/>
                  </a:lnTo>
                  <a:lnTo>
                    <a:pt x="624976" y="2267057"/>
                  </a:lnTo>
                  <a:lnTo>
                    <a:pt x="665353" y="2288376"/>
                  </a:lnTo>
                  <a:lnTo>
                    <a:pt x="706614" y="2308196"/>
                  </a:lnTo>
                  <a:lnTo>
                    <a:pt x="748723" y="2326482"/>
                  </a:lnTo>
                  <a:lnTo>
                    <a:pt x="791645" y="2343198"/>
                  </a:lnTo>
                  <a:lnTo>
                    <a:pt x="835342" y="2358307"/>
                  </a:lnTo>
                  <a:lnTo>
                    <a:pt x="879779" y="2371775"/>
                  </a:lnTo>
                  <a:lnTo>
                    <a:pt x="924920" y="2383563"/>
                  </a:lnTo>
                  <a:lnTo>
                    <a:pt x="970728" y="2393637"/>
                  </a:lnTo>
                  <a:lnTo>
                    <a:pt x="1017168" y="2401961"/>
                  </a:lnTo>
                  <a:lnTo>
                    <a:pt x="1064203" y="2408497"/>
                  </a:lnTo>
                  <a:lnTo>
                    <a:pt x="1111797" y="2413211"/>
                  </a:lnTo>
                  <a:lnTo>
                    <a:pt x="1159914" y="2416066"/>
                  </a:lnTo>
                  <a:lnTo>
                    <a:pt x="1208519" y="2417025"/>
                  </a:lnTo>
                  <a:lnTo>
                    <a:pt x="1208519" y="0"/>
                  </a:lnTo>
                  <a:close/>
                </a:path>
              </a:pathLst>
            </a:custGeom>
            <a:solidFill>
              <a:srgbClr val="D223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4"/>
            <p:cNvSpPr/>
            <p:nvPr/>
          </p:nvSpPr>
          <p:spPr>
            <a:xfrm>
              <a:off x="3143516" y="2560048"/>
              <a:ext cx="249554" cy="2656205"/>
            </a:xfrm>
            <a:custGeom>
              <a:avLst/>
              <a:gdLst/>
              <a:ahLst/>
              <a:cxnLst/>
              <a:rect l="l" t="t" r="r" b="b"/>
              <a:pathLst>
                <a:path w="249554" h="2656204">
                  <a:moveTo>
                    <a:pt x="141435" y="0"/>
                  </a:moveTo>
                  <a:lnTo>
                    <a:pt x="107573" y="0"/>
                  </a:lnTo>
                  <a:lnTo>
                    <a:pt x="74833" y="7961"/>
                  </a:lnTo>
                  <a:lnTo>
                    <a:pt x="45461" y="23883"/>
                  </a:lnTo>
                  <a:lnTo>
                    <a:pt x="21701" y="47767"/>
                  </a:lnTo>
                  <a:lnTo>
                    <a:pt x="5799" y="79613"/>
                  </a:lnTo>
                  <a:lnTo>
                    <a:pt x="0" y="119419"/>
                  </a:lnTo>
                  <a:lnTo>
                    <a:pt x="0" y="2536445"/>
                  </a:lnTo>
                  <a:lnTo>
                    <a:pt x="5799" y="2576258"/>
                  </a:lnTo>
                  <a:lnTo>
                    <a:pt x="45461" y="2631996"/>
                  </a:lnTo>
                  <a:lnTo>
                    <a:pt x="107573" y="2655884"/>
                  </a:lnTo>
                  <a:lnTo>
                    <a:pt x="141435" y="2655884"/>
                  </a:lnTo>
                  <a:lnTo>
                    <a:pt x="203547" y="2631996"/>
                  </a:lnTo>
                  <a:lnTo>
                    <a:pt x="243209" y="2576258"/>
                  </a:lnTo>
                  <a:lnTo>
                    <a:pt x="249008" y="2536445"/>
                  </a:lnTo>
                  <a:lnTo>
                    <a:pt x="249008" y="119419"/>
                  </a:lnTo>
                  <a:lnTo>
                    <a:pt x="243209" y="79613"/>
                  </a:lnTo>
                  <a:lnTo>
                    <a:pt x="203547" y="23883"/>
                  </a:lnTo>
                  <a:lnTo>
                    <a:pt x="141435" y="0"/>
                  </a:lnTo>
                  <a:close/>
                </a:path>
              </a:pathLst>
            </a:custGeom>
            <a:solidFill>
              <a:srgbClr val="F0C5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5"/>
          <p:cNvSpPr txBox="1"/>
          <p:nvPr/>
        </p:nvSpPr>
        <p:spPr>
          <a:xfrm>
            <a:off x="2453303" y="3344137"/>
            <a:ext cx="492443" cy="1087755"/>
          </a:xfrm>
          <a:prstGeom prst="rect">
            <a:avLst/>
          </a:prstGeom>
        </p:spPr>
        <p:txBody>
          <a:bodyPr vert="vert270" wrap="square" lIns="0" tIns="12700" rIns="0" bIns="0" rtlCol="0">
            <a:spAutoFit/>
          </a:bodyPr>
          <a:lstStyle/>
          <a:p>
            <a:pPr marL="12700" marR="5080" indent="41910">
              <a:lnSpc>
                <a:spcPct val="100000"/>
              </a:lnSpc>
              <a:spcBef>
                <a:spcPts val="100"/>
              </a:spcBef>
            </a:pPr>
            <a:r>
              <a:rPr sz="1600" b="1" spc="-40" dirty="0">
                <a:solidFill>
                  <a:srgbClr val="FFFFFF"/>
                </a:solidFill>
                <a:latin typeface="Arial"/>
                <a:cs typeface="Arial"/>
              </a:rPr>
              <a:t>FİZİKSEL </a:t>
            </a:r>
            <a:r>
              <a:rPr sz="1600" b="1" spc="-4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İSTİSMAR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33" name="object 6"/>
          <p:cNvSpPr txBox="1"/>
          <p:nvPr/>
        </p:nvSpPr>
        <p:spPr>
          <a:xfrm>
            <a:off x="3551299" y="3349514"/>
            <a:ext cx="541528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45" dirty="0">
                <a:solidFill>
                  <a:srgbClr val="231F20"/>
                </a:solidFill>
                <a:latin typeface="Arial"/>
                <a:cs typeface="Arial"/>
              </a:rPr>
              <a:t>Çocuğa</a:t>
            </a:r>
            <a:r>
              <a:rPr sz="1800" b="1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45" dirty="0">
                <a:solidFill>
                  <a:srgbClr val="231F20"/>
                </a:solidFill>
                <a:latin typeface="Arial"/>
                <a:cs typeface="Arial"/>
              </a:rPr>
              <a:t>karşı;</a:t>
            </a:r>
            <a:endParaRPr sz="18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800" b="1" spc="-30" dirty="0">
                <a:solidFill>
                  <a:srgbClr val="231F20"/>
                </a:solidFill>
                <a:latin typeface="Arial"/>
                <a:cs typeface="Arial"/>
              </a:rPr>
              <a:t>sağlığına,</a:t>
            </a:r>
            <a:r>
              <a:rPr sz="1800" b="1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45" dirty="0">
                <a:solidFill>
                  <a:srgbClr val="231F20"/>
                </a:solidFill>
                <a:latin typeface="Arial"/>
                <a:cs typeface="Arial"/>
              </a:rPr>
              <a:t>yaşamına,</a:t>
            </a:r>
            <a:r>
              <a:rPr sz="1800" b="1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30" dirty="0">
                <a:solidFill>
                  <a:srgbClr val="231F20"/>
                </a:solidFill>
                <a:latin typeface="Arial"/>
                <a:cs typeface="Arial"/>
              </a:rPr>
              <a:t>gelişimine</a:t>
            </a:r>
            <a:r>
              <a:rPr sz="1800" b="1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231F20"/>
                </a:solidFill>
                <a:latin typeface="Arial"/>
                <a:cs typeface="Arial"/>
              </a:rPr>
              <a:t>veya</a:t>
            </a:r>
            <a:r>
              <a:rPr sz="1800" b="1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40" dirty="0">
                <a:solidFill>
                  <a:srgbClr val="231F20"/>
                </a:solidFill>
                <a:latin typeface="Arial"/>
                <a:cs typeface="Arial"/>
              </a:rPr>
              <a:t>onuruna </a:t>
            </a:r>
            <a:r>
              <a:rPr sz="1800" b="1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231F20"/>
                </a:solidFill>
                <a:latin typeface="Arial"/>
                <a:cs typeface="Arial"/>
              </a:rPr>
              <a:t>zarar</a:t>
            </a:r>
            <a:r>
              <a:rPr sz="1800" b="1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231F20"/>
                </a:solidFill>
                <a:latin typeface="Arial"/>
                <a:cs typeface="Arial"/>
              </a:rPr>
              <a:t>veren</a:t>
            </a:r>
            <a:r>
              <a:rPr sz="1800" b="1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231F20"/>
                </a:solidFill>
                <a:latin typeface="Arial"/>
                <a:cs typeface="Arial"/>
              </a:rPr>
              <a:t>ya</a:t>
            </a:r>
            <a:r>
              <a:rPr sz="1800" b="1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31F20"/>
                </a:solidFill>
                <a:latin typeface="Arial"/>
                <a:cs typeface="Arial"/>
              </a:rPr>
              <a:t>da</a:t>
            </a:r>
            <a:r>
              <a:rPr sz="1800" b="1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231F20"/>
                </a:solidFill>
                <a:latin typeface="Arial"/>
                <a:cs typeface="Arial"/>
              </a:rPr>
              <a:t>zarar</a:t>
            </a:r>
            <a:r>
              <a:rPr sz="1800" b="1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31F20"/>
                </a:solidFill>
                <a:latin typeface="Arial"/>
                <a:cs typeface="Arial"/>
              </a:rPr>
              <a:t>verebilme</a:t>
            </a:r>
            <a:r>
              <a:rPr sz="1800" b="1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40" dirty="0">
                <a:solidFill>
                  <a:srgbClr val="231F20"/>
                </a:solidFill>
                <a:latin typeface="Arial"/>
                <a:cs typeface="Arial"/>
              </a:rPr>
              <a:t>olasılığı</a:t>
            </a:r>
            <a:r>
              <a:rPr sz="1800" b="1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25" dirty="0">
                <a:solidFill>
                  <a:srgbClr val="231F20"/>
                </a:solidFill>
                <a:latin typeface="Arial"/>
                <a:cs typeface="Arial"/>
              </a:rPr>
              <a:t>yüksek, </a:t>
            </a:r>
            <a:r>
              <a:rPr sz="1800" b="1" spc="-48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25" dirty="0">
                <a:solidFill>
                  <a:srgbClr val="231F20"/>
                </a:solidFill>
                <a:latin typeface="Arial"/>
                <a:cs typeface="Arial"/>
              </a:rPr>
              <a:t>kasıtlı</a:t>
            </a:r>
            <a:r>
              <a:rPr sz="1800" b="1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25" dirty="0">
                <a:solidFill>
                  <a:srgbClr val="231F20"/>
                </a:solidFill>
                <a:latin typeface="Arial"/>
                <a:cs typeface="Arial"/>
              </a:rPr>
              <a:t>fiziksel</a:t>
            </a:r>
            <a:r>
              <a:rPr sz="1800" b="1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60" dirty="0">
                <a:solidFill>
                  <a:srgbClr val="231F20"/>
                </a:solidFill>
                <a:latin typeface="Arial"/>
                <a:cs typeface="Arial"/>
              </a:rPr>
              <a:t>güç</a:t>
            </a:r>
            <a:r>
              <a:rPr sz="1800" b="1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45" dirty="0">
                <a:solidFill>
                  <a:srgbClr val="231F20"/>
                </a:solidFill>
                <a:latin typeface="Arial"/>
                <a:cs typeface="Arial"/>
              </a:rPr>
              <a:t>kullanılmasıdır.</a:t>
            </a:r>
            <a:endParaRPr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145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 Belirtme Çizgisi"/>
          <p:cNvSpPr/>
          <p:nvPr/>
        </p:nvSpPr>
        <p:spPr>
          <a:xfrm>
            <a:off x="4" y="0"/>
            <a:ext cx="12190413" cy="1485578"/>
          </a:xfrm>
          <a:prstGeom prst="wedgeRectCallout">
            <a:avLst>
              <a:gd name="adj1" fmla="val -29950"/>
              <a:gd name="adj2" fmla="val 79545"/>
            </a:avLst>
          </a:prstGeom>
          <a:solidFill>
            <a:srgbClr val="DC3C3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E9272F0E-1F23-4605-A360-8DD777B96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33450"/>
            <a:ext cx="10570622" cy="970675"/>
          </a:xfrm>
        </p:spPr>
        <p:txBody>
          <a:bodyPr rtlCol="0">
            <a:normAutofit/>
          </a:bodyPr>
          <a:lstStyle/>
          <a:p>
            <a:r>
              <a:rPr lang="tr-TR" sz="4000" dirty="0" smtClean="0">
                <a:solidFill>
                  <a:schemeClr val="bg1"/>
                </a:solidFill>
              </a:rPr>
              <a:t>İHMAL VE İSTİSMARDAN KORUNMA</a:t>
            </a:r>
            <a:endParaRPr lang="tr-TR" sz="4000" dirty="0">
              <a:solidFill>
                <a:schemeClr val="bg1"/>
              </a:solidFill>
            </a:endParaRPr>
          </a:p>
        </p:txBody>
      </p:sp>
      <p:sp>
        <p:nvSpPr>
          <p:cNvPr id="6" name="5 İçerik Yer Tutucusu"/>
          <p:cNvSpPr>
            <a:spLocks noGrp="1"/>
          </p:cNvSpPr>
          <p:nvPr>
            <p:ph idx="1"/>
          </p:nvPr>
        </p:nvSpPr>
        <p:spPr>
          <a:xfrm>
            <a:off x="609521" y="2061646"/>
            <a:ext cx="10971372" cy="4065940"/>
          </a:xfrm>
        </p:spPr>
        <p:txBody>
          <a:bodyPr/>
          <a:lstStyle/>
          <a:p>
            <a:pPr algn="just">
              <a:buNone/>
            </a:pP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13" name="object 10"/>
          <p:cNvSpPr txBox="1"/>
          <p:nvPr/>
        </p:nvSpPr>
        <p:spPr>
          <a:xfrm>
            <a:off x="3358902" y="5374014"/>
            <a:ext cx="4934354" cy="397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b="1" spc="-65" dirty="0">
                <a:solidFill>
                  <a:srgbClr val="FFFFFF"/>
                </a:solidFill>
                <a:latin typeface="Arial"/>
                <a:cs typeface="Arial"/>
              </a:rPr>
              <a:t>Çocuğa</a:t>
            </a:r>
            <a:r>
              <a:rPr sz="2500" b="1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b="1" spc="-75" dirty="0">
                <a:solidFill>
                  <a:srgbClr val="FFFFFF"/>
                </a:solidFill>
                <a:latin typeface="Arial"/>
                <a:cs typeface="Arial"/>
              </a:rPr>
              <a:t>Yönelik</a:t>
            </a:r>
            <a:r>
              <a:rPr sz="2500" b="1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FFFFFF"/>
                </a:solidFill>
                <a:latin typeface="Arial"/>
                <a:cs typeface="Arial"/>
              </a:rPr>
              <a:t>Kötü</a:t>
            </a:r>
            <a:r>
              <a:rPr sz="2500" b="1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b="1" spc="10" dirty="0">
                <a:solidFill>
                  <a:srgbClr val="FFFFFF"/>
                </a:solidFill>
                <a:latin typeface="Arial"/>
                <a:cs typeface="Arial"/>
              </a:rPr>
              <a:t>Muamele</a:t>
            </a:r>
            <a:endParaRPr sz="2500" dirty="0">
              <a:latin typeface="Arial"/>
              <a:cs typeface="Arial"/>
            </a:endParaRPr>
          </a:p>
        </p:txBody>
      </p:sp>
      <p:grpSp>
        <p:nvGrpSpPr>
          <p:cNvPr id="7" name="object 2"/>
          <p:cNvGrpSpPr/>
          <p:nvPr/>
        </p:nvGrpSpPr>
        <p:grpSpPr>
          <a:xfrm>
            <a:off x="1934999" y="2560052"/>
            <a:ext cx="1457960" cy="2656205"/>
            <a:chOff x="1934999" y="2560048"/>
            <a:chExt cx="1457960" cy="2656205"/>
          </a:xfrm>
        </p:grpSpPr>
        <p:sp>
          <p:nvSpPr>
            <p:cNvPr id="8" name="object 3"/>
            <p:cNvSpPr/>
            <p:nvPr/>
          </p:nvSpPr>
          <p:spPr>
            <a:xfrm>
              <a:off x="1934999" y="2679476"/>
              <a:ext cx="1209040" cy="2417445"/>
            </a:xfrm>
            <a:custGeom>
              <a:avLst/>
              <a:gdLst/>
              <a:ahLst/>
              <a:cxnLst/>
              <a:rect l="l" t="t" r="r" b="b"/>
              <a:pathLst>
                <a:path w="1209039" h="2417445">
                  <a:moveTo>
                    <a:pt x="1208519" y="0"/>
                  </a:moveTo>
                  <a:lnTo>
                    <a:pt x="1159914" y="959"/>
                  </a:lnTo>
                  <a:lnTo>
                    <a:pt x="1111797" y="3814"/>
                  </a:lnTo>
                  <a:lnTo>
                    <a:pt x="1064203" y="8527"/>
                  </a:lnTo>
                  <a:lnTo>
                    <a:pt x="1017168" y="15064"/>
                  </a:lnTo>
                  <a:lnTo>
                    <a:pt x="970728" y="23387"/>
                  </a:lnTo>
                  <a:lnTo>
                    <a:pt x="924920" y="33462"/>
                  </a:lnTo>
                  <a:lnTo>
                    <a:pt x="879779" y="45250"/>
                  </a:lnTo>
                  <a:lnTo>
                    <a:pt x="835342" y="58718"/>
                  </a:lnTo>
                  <a:lnTo>
                    <a:pt x="791645" y="73827"/>
                  </a:lnTo>
                  <a:lnTo>
                    <a:pt x="748723" y="90543"/>
                  </a:lnTo>
                  <a:lnTo>
                    <a:pt x="706614" y="108829"/>
                  </a:lnTo>
                  <a:lnTo>
                    <a:pt x="665353" y="128650"/>
                  </a:lnTo>
                  <a:lnTo>
                    <a:pt x="624976" y="149968"/>
                  </a:lnTo>
                  <a:lnTo>
                    <a:pt x="585519" y="172748"/>
                  </a:lnTo>
                  <a:lnTo>
                    <a:pt x="547018" y="196954"/>
                  </a:lnTo>
                  <a:lnTo>
                    <a:pt x="509510" y="222550"/>
                  </a:lnTo>
                  <a:lnTo>
                    <a:pt x="473031" y="249500"/>
                  </a:lnTo>
                  <a:lnTo>
                    <a:pt x="437617" y="277767"/>
                  </a:lnTo>
                  <a:lnTo>
                    <a:pt x="403303" y="307315"/>
                  </a:lnTo>
                  <a:lnTo>
                    <a:pt x="370126" y="338109"/>
                  </a:lnTo>
                  <a:lnTo>
                    <a:pt x="338123" y="370112"/>
                  </a:lnTo>
                  <a:lnTo>
                    <a:pt x="307328" y="403288"/>
                  </a:lnTo>
                  <a:lnTo>
                    <a:pt x="277779" y="437601"/>
                  </a:lnTo>
                  <a:lnTo>
                    <a:pt x="249511" y="473015"/>
                  </a:lnTo>
                  <a:lnTo>
                    <a:pt x="222561" y="509494"/>
                  </a:lnTo>
                  <a:lnTo>
                    <a:pt x="196964" y="547001"/>
                  </a:lnTo>
                  <a:lnTo>
                    <a:pt x="172757" y="585502"/>
                  </a:lnTo>
                  <a:lnTo>
                    <a:pt x="149976" y="624959"/>
                  </a:lnTo>
                  <a:lnTo>
                    <a:pt x="128657" y="665336"/>
                  </a:lnTo>
                  <a:lnTo>
                    <a:pt x="108835" y="706598"/>
                  </a:lnTo>
                  <a:lnTo>
                    <a:pt x="90548" y="748707"/>
                  </a:lnTo>
                  <a:lnTo>
                    <a:pt x="73831" y="791630"/>
                  </a:lnTo>
                  <a:lnTo>
                    <a:pt x="58721" y="835328"/>
                  </a:lnTo>
                  <a:lnTo>
                    <a:pt x="45253" y="879766"/>
                  </a:lnTo>
                  <a:lnTo>
                    <a:pt x="33464" y="924908"/>
                  </a:lnTo>
                  <a:lnTo>
                    <a:pt x="23389" y="970717"/>
                  </a:lnTo>
                  <a:lnTo>
                    <a:pt x="15065" y="1017159"/>
                  </a:lnTo>
                  <a:lnTo>
                    <a:pt x="8528" y="1064196"/>
                  </a:lnTo>
                  <a:lnTo>
                    <a:pt x="3814" y="1111792"/>
                  </a:lnTo>
                  <a:lnTo>
                    <a:pt x="959" y="1159912"/>
                  </a:lnTo>
                  <a:lnTo>
                    <a:pt x="0" y="1208519"/>
                  </a:lnTo>
                  <a:lnTo>
                    <a:pt x="959" y="1257125"/>
                  </a:lnTo>
                  <a:lnTo>
                    <a:pt x="3814" y="1305244"/>
                  </a:lnTo>
                  <a:lnTo>
                    <a:pt x="8528" y="1352839"/>
                  </a:lnTo>
                  <a:lnTo>
                    <a:pt x="15065" y="1399876"/>
                  </a:lnTo>
                  <a:lnTo>
                    <a:pt x="23389" y="1446316"/>
                  </a:lnTo>
                  <a:lnTo>
                    <a:pt x="33464" y="1492125"/>
                  </a:lnTo>
                  <a:lnTo>
                    <a:pt x="45253" y="1537266"/>
                  </a:lnTo>
                  <a:lnTo>
                    <a:pt x="58721" y="1581704"/>
                  </a:lnTo>
                  <a:lnTo>
                    <a:pt x="73831" y="1625401"/>
                  </a:lnTo>
                  <a:lnTo>
                    <a:pt x="90548" y="1668323"/>
                  </a:lnTo>
                  <a:lnTo>
                    <a:pt x="108835" y="1710432"/>
                  </a:lnTo>
                  <a:lnTo>
                    <a:pt x="128657" y="1751693"/>
                  </a:lnTo>
                  <a:lnTo>
                    <a:pt x="149976" y="1792070"/>
                  </a:lnTo>
                  <a:lnTo>
                    <a:pt x="172757" y="1831527"/>
                  </a:lnTo>
                  <a:lnTo>
                    <a:pt x="196964" y="1870027"/>
                  </a:lnTo>
                  <a:lnTo>
                    <a:pt x="222561" y="1907534"/>
                  </a:lnTo>
                  <a:lnTo>
                    <a:pt x="249511" y="1944013"/>
                  </a:lnTo>
                  <a:lnTo>
                    <a:pt x="277779" y="1979426"/>
                  </a:lnTo>
                  <a:lnTo>
                    <a:pt x="307328" y="2013739"/>
                  </a:lnTo>
                  <a:lnTo>
                    <a:pt x="338123" y="2046915"/>
                  </a:lnTo>
                  <a:lnTo>
                    <a:pt x="370126" y="2078918"/>
                  </a:lnTo>
                  <a:lnTo>
                    <a:pt x="403303" y="2109711"/>
                  </a:lnTo>
                  <a:lnTo>
                    <a:pt x="437617" y="2139259"/>
                  </a:lnTo>
                  <a:lnTo>
                    <a:pt x="473031" y="2167526"/>
                  </a:lnTo>
                  <a:lnTo>
                    <a:pt x="509510" y="2194476"/>
                  </a:lnTo>
                  <a:lnTo>
                    <a:pt x="547018" y="2220071"/>
                  </a:lnTo>
                  <a:lnTo>
                    <a:pt x="585519" y="2244277"/>
                  </a:lnTo>
                  <a:lnTo>
                    <a:pt x="624976" y="2267057"/>
                  </a:lnTo>
                  <a:lnTo>
                    <a:pt x="665353" y="2288376"/>
                  </a:lnTo>
                  <a:lnTo>
                    <a:pt x="706614" y="2308196"/>
                  </a:lnTo>
                  <a:lnTo>
                    <a:pt x="748723" y="2326482"/>
                  </a:lnTo>
                  <a:lnTo>
                    <a:pt x="791645" y="2343198"/>
                  </a:lnTo>
                  <a:lnTo>
                    <a:pt x="835342" y="2358307"/>
                  </a:lnTo>
                  <a:lnTo>
                    <a:pt x="879779" y="2371775"/>
                  </a:lnTo>
                  <a:lnTo>
                    <a:pt x="924920" y="2383563"/>
                  </a:lnTo>
                  <a:lnTo>
                    <a:pt x="970728" y="2393637"/>
                  </a:lnTo>
                  <a:lnTo>
                    <a:pt x="1017168" y="2401961"/>
                  </a:lnTo>
                  <a:lnTo>
                    <a:pt x="1064203" y="2408497"/>
                  </a:lnTo>
                  <a:lnTo>
                    <a:pt x="1111797" y="2413211"/>
                  </a:lnTo>
                  <a:lnTo>
                    <a:pt x="1159914" y="2416066"/>
                  </a:lnTo>
                  <a:lnTo>
                    <a:pt x="1208519" y="2417025"/>
                  </a:lnTo>
                  <a:lnTo>
                    <a:pt x="1208519" y="0"/>
                  </a:lnTo>
                  <a:close/>
                </a:path>
              </a:pathLst>
            </a:custGeom>
            <a:solidFill>
              <a:srgbClr val="D223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4"/>
            <p:cNvSpPr/>
            <p:nvPr/>
          </p:nvSpPr>
          <p:spPr>
            <a:xfrm>
              <a:off x="3143516" y="2560048"/>
              <a:ext cx="249554" cy="2656205"/>
            </a:xfrm>
            <a:custGeom>
              <a:avLst/>
              <a:gdLst/>
              <a:ahLst/>
              <a:cxnLst/>
              <a:rect l="l" t="t" r="r" b="b"/>
              <a:pathLst>
                <a:path w="249554" h="2656204">
                  <a:moveTo>
                    <a:pt x="141435" y="0"/>
                  </a:moveTo>
                  <a:lnTo>
                    <a:pt x="107573" y="0"/>
                  </a:lnTo>
                  <a:lnTo>
                    <a:pt x="74833" y="7961"/>
                  </a:lnTo>
                  <a:lnTo>
                    <a:pt x="45461" y="23883"/>
                  </a:lnTo>
                  <a:lnTo>
                    <a:pt x="21701" y="47767"/>
                  </a:lnTo>
                  <a:lnTo>
                    <a:pt x="5799" y="79613"/>
                  </a:lnTo>
                  <a:lnTo>
                    <a:pt x="0" y="119419"/>
                  </a:lnTo>
                  <a:lnTo>
                    <a:pt x="0" y="2536445"/>
                  </a:lnTo>
                  <a:lnTo>
                    <a:pt x="5799" y="2576258"/>
                  </a:lnTo>
                  <a:lnTo>
                    <a:pt x="45461" y="2631996"/>
                  </a:lnTo>
                  <a:lnTo>
                    <a:pt x="107573" y="2655884"/>
                  </a:lnTo>
                  <a:lnTo>
                    <a:pt x="141435" y="2655884"/>
                  </a:lnTo>
                  <a:lnTo>
                    <a:pt x="203547" y="2631996"/>
                  </a:lnTo>
                  <a:lnTo>
                    <a:pt x="243209" y="2576258"/>
                  </a:lnTo>
                  <a:lnTo>
                    <a:pt x="249008" y="2536445"/>
                  </a:lnTo>
                  <a:lnTo>
                    <a:pt x="249008" y="119419"/>
                  </a:lnTo>
                  <a:lnTo>
                    <a:pt x="243209" y="79613"/>
                  </a:lnTo>
                  <a:lnTo>
                    <a:pt x="203547" y="23883"/>
                  </a:lnTo>
                  <a:lnTo>
                    <a:pt x="141435" y="0"/>
                  </a:lnTo>
                  <a:close/>
                </a:path>
              </a:pathLst>
            </a:custGeom>
            <a:solidFill>
              <a:srgbClr val="F0C5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5"/>
          <p:cNvSpPr txBox="1"/>
          <p:nvPr/>
        </p:nvSpPr>
        <p:spPr>
          <a:xfrm>
            <a:off x="2453303" y="3344137"/>
            <a:ext cx="492443" cy="1087755"/>
          </a:xfrm>
          <a:prstGeom prst="rect">
            <a:avLst/>
          </a:prstGeom>
        </p:spPr>
        <p:txBody>
          <a:bodyPr vert="vert270" wrap="square" lIns="0" tIns="12700" rIns="0" bIns="0" rtlCol="0">
            <a:spAutoFit/>
          </a:bodyPr>
          <a:lstStyle/>
          <a:p>
            <a:pPr marL="12700" marR="5080" indent="126364">
              <a:lnSpc>
                <a:spcPct val="100000"/>
              </a:lnSpc>
              <a:spcBef>
                <a:spcPts val="100"/>
              </a:spcBef>
            </a:pPr>
            <a:r>
              <a:rPr sz="1600" b="1" spc="-40" dirty="0">
                <a:solidFill>
                  <a:srgbClr val="FFFFFF"/>
                </a:solidFill>
                <a:latin typeface="Arial"/>
                <a:cs typeface="Arial"/>
              </a:rPr>
              <a:t>CİNSEL </a:t>
            </a:r>
            <a:r>
              <a:rPr sz="16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İSTİSMAR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2" name="object 6"/>
          <p:cNvSpPr txBox="1"/>
          <p:nvPr/>
        </p:nvSpPr>
        <p:spPr>
          <a:xfrm>
            <a:off x="3551303" y="3212353"/>
            <a:ext cx="6439535" cy="1397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206625">
              <a:lnSpc>
                <a:spcPct val="100000"/>
              </a:lnSpc>
              <a:spcBef>
                <a:spcPts val="100"/>
              </a:spcBef>
            </a:pPr>
            <a:r>
              <a:rPr sz="1800" b="1" spc="-55" dirty="0">
                <a:solidFill>
                  <a:srgbClr val="231F20"/>
                </a:solidFill>
                <a:latin typeface="Arial"/>
                <a:cs typeface="Arial"/>
              </a:rPr>
              <a:t>Çocuğun</a:t>
            </a:r>
            <a:r>
              <a:rPr sz="1800" b="1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20" dirty="0">
                <a:solidFill>
                  <a:srgbClr val="231F20"/>
                </a:solidFill>
                <a:latin typeface="Arial"/>
                <a:cs typeface="Arial"/>
              </a:rPr>
              <a:t>tam</a:t>
            </a:r>
            <a:r>
              <a:rPr sz="1800" b="1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231F20"/>
                </a:solidFill>
                <a:latin typeface="Arial"/>
                <a:cs typeface="Arial"/>
              </a:rPr>
              <a:t>olarak</a:t>
            </a:r>
            <a:r>
              <a:rPr sz="1800" b="1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231F20"/>
                </a:solidFill>
                <a:latin typeface="Arial"/>
                <a:cs typeface="Arial"/>
              </a:rPr>
              <a:t>anlayamadığı, </a:t>
            </a:r>
            <a:r>
              <a:rPr sz="1800" b="1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30" dirty="0">
                <a:solidFill>
                  <a:srgbClr val="231F20"/>
                </a:solidFill>
                <a:latin typeface="Arial"/>
                <a:cs typeface="Arial"/>
              </a:rPr>
              <a:t>onay</a:t>
            </a:r>
            <a:r>
              <a:rPr sz="1800" b="1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30" dirty="0">
                <a:solidFill>
                  <a:srgbClr val="231F20"/>
                </a:solidFill>
                <a:latin typeface="Arial"/>
                <a:cs typeface="Arial"/>
              </a:rPr>
              <a:t>vermesinin</a:t>
            </a:r>
            <a:r>
              <a:rPr sz="1800" b="1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45" dirty="0">
                <a:solidFill>
                  <a:srgbClr val="231F20"/>
                </a:solidFill>
                <a:latin typeface="Arial"/>
                <a:cs typeface="Arial"/>
              </a:rPr>
              <a:t>mümkün</a:t>
            </a:r>
            <a:r>
              <a:rPr sz="1800" b="1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30" dirty="0">
                <a:solidFill>
                  <a:srgbClr val="231F20"/>
                </a:solidFill>
                <a:latin typeface="Arial"/>
                <a:cs typeface="Arial"/>
              </a:rPr>
              <a:t>olamayacağı, </a:t>
            </a:r>
            <a:r>
              <a:rPr sz="1800" b="1" spc="-48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40" dirty="0">
                <a:solidFill>
                  <a:srgbClr val="231F20"/>
                </a:solidFill>
                <a:latin typeface="Arial"/>
                <a:cs typeface="Arial"/>
              </a:rPr>
              <a:t>gelişimsel</a:t>
            </a:r>
            <a:r>
              <a:rPr sz="1800" b="1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231F20"/>
                </a:solidFill>
                <a:latin typeface="Arial"/>
                <a:cs typeface="Arial"/>
              </a:rPr>
              <a:t>olarak</a:t>
            </a:r>
            <a:r>
              <a:rPr sz="1800" b="1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25" dirty="0">
                <a:solidFill>
                  <a:srgbClr val="231F20"/>
                </a:solidFill>
                <a:latin typeface="Arial"/>
                <a:cs typeface="Arial"/>
              </a:rPr>
              <a:t>hazır</a:t>
            </a:r>
            <a:r>
              <a:rPr sz="1800" b="1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231F20"/>
                </a:solidFill>
                <a:latin typeface="Arial"/>
                <a:cs typeface="Arial"/>
              </a:rPr>
              <a:t>olmadığı</a:t>
            </a:r>
            <a:r>
              <a:rPr sz="1800" b="1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231F20"/>
                </a:solidFill>
                <a:latin typeface="Arial"/>
                <a:cs typeface="Arial"/>
              </a:rPr>
              <a:t>ya</a:t>
            </a:r>
            <a:r>
              <a:rPr sz="1800" b="1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31F20"/>
                </a:solidFill>
                <a:latin typeface="Arial"/>
                <a:cs typeface="Arial"/>
              </a:rPr>
              <a:t>da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800" b="1" spc="-15" dirty="0">
                <a:solidFill>
                  <a:srgbClr val="231F20"/>
                </a:solidFill>
                <a:latin typeface="Arial"/>
                <a:cs typeface="Arial"/>
              </a:rPr>
              <a:t>toplumun</a:t>
            </a:r>
            <a:r>
              <a:rPr sz="1800" b="1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35" dirty="0">
                <a:solidFill>
                  <a:srgbClr val="231F20"/>
                </a:solidFill>
                <a:latin typeface="Arial"/>
                <a:cs typeface="Arial"/>
              </a:rPr>
              <a:t>yasalarına,</a:t>
            </a:r>
            <a:r>
              <a:rPr sz="1800" b="1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70" dirty="0">
                <a:solidFill>
                  <a:srgbClr val="231F20"/>
                </a:solidFill>
                <a:latin typeface="Arial"/>
                <a:cs typeface="Arial"/>
              </a:rPr>
              <a:t>sosyal</a:t>
            </a:r>
            <a:r>
              <a:rPr sz="1800" b="1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25" dirty="0">
                <a:solidFill>
                  <a:srgbClr val="231F20"/>
                </a:solidFill>
                <a:latin typeface="Arial"/>
                <a:cs typeface="Arial"/>
              </a:rPr>
              <a:t>normlarına</a:t>
            </a:r>
            <a:r>
              <a:rPr sz="1800" b="1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231F20"/>
                </a:solidFill>
                <a:latin typeface="Arial"/>
                <a:cs typeface="Arial"/>
              </a:rPr>
              <a:t>aykırı</a:t>
            </a:r>
            <a:r>
              <a:rPr sz="1800" b="1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40" dirty="0">
                <a:solidFill>
                  <a:srgbClr val="231F20"/>
                </a:solidFill>
                <a:latin typeface="Arial"/>
                <a:cs typeface="Arial"/>
              </a:rPr>
              <a:t>olacak</a:t>
            </a:r>
            <a:r>
              <a:rPr sz="1800" b="1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231F20"/>
                </a:solidFill>
                <a:latin typeface="Arial"/>
                <a:cs typeface="Arial"/>
              </a:rPr>
              <a:t>şekilde </a:t>
            </a:r>
            <a:r>
              <a:rPr sz="1800" b="1" spc="-48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10" dirty="0">
                <a:solidFill>
                  <a:srgbClr val="231F20"/>
                </a:solidFill>
                <a:latin typeface="Arial"/>
                <a:cs typeface="Arial"/>
              </a:rPr>
              <a:t>bir</a:t>
            </a:r>
            <a:r>
              <a:rPr sz="1800" b="1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70" dirty="0">
                <a:solidFill>
                  <a:srgbClr val="231F20"/>
                </a:solidFill>
                <a:latin typeface="Arial"/>
                <a:cs typeface="Arial"/>
              </a:rPr>
              <a:t>cinsel</a:t>
            </a:r>
            <a:r>
              <a:rPr sz="1800" b="1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5" dirty="0">
                <a:solidFill>
                  <a:srgbClr val="231F20"/>
                </a:solidFill>
                <a:latin typeface="Arial"/>
                <a:cs typeface="Arial"/>
              </a:rPr>
              <a:t>etkinliğe</a:t>
            </a:r>
            <a:r>
              <a:rPr sz="1800" b="1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30" dirty="0">
                <a:solidFill>
                  <a:srgbClr val="231F20"/>
                </a:solidFill>
                <a:latin typeface="Arial"/>
                <a:cs typeface="Arial"/>
              </a:rPr>
              <a:t>dahil</a:t>
            </a:r>
            <a:r>
              <a:rPr sz="1800" b="1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30" dirty="0">
                <a:solidFill>
                  <a:srgbClr val="231F20"/>
                </a:solidFill>
                <a:latin typeface="Arial"/>
                <a:cs typeface="Arial"/>
              </a:rPr>
              <a:t>edilmesidir.</a:t>
            </a:r>
            <a:endParaRPr sz="1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145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500</Words>
  <Application>Microsoft Office PowerPoint</Application>
  <PresentationFormat>Özel</PresentationFormat>
  <Paragraphs>117</Paragraphs>
  <Slides>16</Slides>
  <Notes>16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Ofis Teması</vt:lpstr>
      <vt:lpstr>İHMAL VE İSTİSMARDAN KORUNMA</vt:lpstr>
      <vt:lpstr>İHMAL VE İSTİSMARDAN KORUNMA</vt:lpstr>
      <vt:lpstr>ÇOCUĞUN TANIMI</vt:lpstr>
      <vt:lpstr>BİRLEŞMİŞ MİLLETLER ÇOCUK HAKLARI SÖZLEŞMESİ</vt:lpstr>
      <vt:lpstr>ÇOCUK İSTİSMARININ VE  İHMALİNİN TANIMI</vt:lpstr>
      <vt:lpstr> </vt:lpstr>
      <vt:lpstr>İHMAL VE İSTİSMARDAN KORUNMA</vt:lpstr>
      <vt:lpstr>İHMAL VE İSTİSMARDAN KORUNMA</vt:lpstr>
      <vt:lpstr>İHMAL VE İSTİSMARDAN KORUNMA</vt:lpstr>
      <vt:lpstr>İHMAL VE İSTİSMARDAN KORUNMA</vt:lpstr>
      <vt:lpstr>İHMAL</vt:lpstr>
      <vt:lpstr>İHMAL VE İSTİSMARDAN KORUNMAK İÇİN;</vt:lpstr>
      <vt:lpstr>GÜVENLİĞİMİZİ SAĞLAMAK İÇİN;</vt:lpstr>
      <vt:lpstr>KİMLERDEN YARDIM ALABİLİR YA DA KİMLERLE PAYLAŞABİLİR SİNİZ?</vt:lpstr>
      <vt:lpstr>YASAL SÜREÇ BAŞLATMAK İÇİN</vt:lpstr>
      <vt:lpstr>KAYNAKLAR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HEDEF BELİRLEME</dc:title>
  <dc:creator>pc</dc:creator>
  <cp:lastModifiedBy>Windows Kullanıcısı</cp:lastModifiedBy>
  <cp:revision>81</cp:revision>
  <dcterms:created xsi:type="dcterms:W3CDTF">2021-09-29T10:31:29Z</dcterms:created>
  <dcterms:modified xsi:type="dcterms:W3CDTF">2021-10-10T18:39:06Z</dcterms:modified>
</cp:coreProperties>
</file>