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62" r:id="rId3"/>
    <p:sldId id="263" r:id="rId4"/>
    <p:sldId id="264" r:id="rId5"/>
    <p:sldId id="265" r:id="rId6"/>
    <p:sldId id="266" r:id="rId7"/>
    <p:sldId id="267" r:id="rId8"/>
    <p:sldId id="268" r:id="rId9"/>
    <p:sldId id="269" r:id="rId10"/>
    <p:sldId id="294" r:id="rId11"/>
    <p:sldId id="298" r:id="rId12"/>
    <p:sldId id="295" r:id="rId13"/>
    <p:sldId id="296" r:id="rId14"/>
    <p:sldId id="297" r:id="rId15"/>
    <p:sldId id="300" r:id="rId16"/>
    <p:sldId id="301" r:id="rId17"/>
    <p:sldId id="302" r:id="rId18"/>
    <p:sldId id="303" r:id="rId19"/>
    <p:sldId id="304" r:id="rId20"/>
    <p:sldId id="299" r:id="rId21"/>
    <p:sldId id="306" r:id="rId22"/>
    <p:sldId id="309" r:id="rId23"/>
    <p:sldId id="305" r:id="rId24"/>
    <p:sldId id="307" r:id="rId25"/>
    <p:sldId id="308" r:id="rId26"/>
    <p:sldId id="310" r:id="rId27"/>
    <p:sldId id="311" r:id="rId28"/>
    <p:sldId id="312" r:id="rId29"/>
    <p:sldId id="314" r:id="rId30"/>
    <p:sldId id="315" r:id="rId31"/>
    <p:sldId id="317" r:id="rId32"/>
    <p:sldId id="318" r:id="rId33"/>
    <p:sldId id="319" r:id="rId34"/>
    <p:sldId id="320" r:id="rId35"/>
    <p:sldId id="321" r:id="rId36"/>
    <p:sldId id="322" r:id="rId37"/>
    <p:sldId id="323" r:id="rId38"/>
  </p:sldIdLst>
  <p:sldSz cx="12190413" cy="6859588"/>
  <p:notesSz cx="6858000" cy="9144000"/>
  <p:defaultTextStyle>
    <a:defPPr>
      <a:defRPr lang="tr-TR"/>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BD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8" y="-96"/>
      </p:cViewPr>
      <p:guideLst>
        <p:guide orient="horz" pos="2161"/>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ata4.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62486-D884-41D7-826C-B96FEC097C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F0018A2C-B682-4380-98EC-452DABB8330E}">
      <dgm:prSet phldrT="[Metin]"/>
      <dgm:spPr/>
      <dgm:t>
        <a:bodyPr/>
        <a:lstStyle/>
        <a:p>
          <a:r>
            <a:rPr lang="tr-TR" b="0" i="0" dirty="0" smtClean="0"/>
            <a:t>Sosyal ağlardaki hesaplarınıza olan erişimi tanıdığınız ve güvendiğiniz kişilerle sınırlayın.</a:t>
          </a:r>
          <a:endParaRPr lang="tr-TR" dirty="0"/>
        </a:p>
      </dgm:t>
    </dgm:pt>
    <dgm:pt modelId="{738A7163-5714-4EED-A42A-582D21C35202}" type="parTrans" cxnId="{DCB82C5B-5C17-4C7A-ACC5-1A1ABF56BF35}">
      <dgm:prSet/>
      <dgm:spPr/>
      <dgm:t>
        <a:bodyPr/>
        <a:lstStyle/>
        <a:p>
          <a:endParaRPr lang="tr-TR"/>
        </a:p>
      </dgm:t>
    </dgm:pt>
    <dgm:pt modelId="{08A46C17-8C35-497F-9446-76976FE718E0}" type="sibTrans" cxnId="{DCB82C5B-5C17-4C7A-ACC5-1A1ABF56BF35}">
      <dgm:prSet/>
      <dgm:spPr/>
      <dgm:t>
        <a:bodyPr/>
        <a:lstStyle/>
        <a:p>
          <a:endParaRPr lang="tr-TR"/>
        </a:p>
      </dgm:t>
    </dgm:pt>
    <dgm:pt modelId="{E266FE2D-2748-4579-9A31-7C4A3FA0EA82}">
      <dgm:prSet phldrT="[Metin]"/>
      <dgm:spPr/>
      <dgm:t>
        <a:bodyPr/>
        <a:lstStyle/>
        <a:p>
          <a:r>
            <a:rPr lang="tr-TR" b="0" i="0" dirty="0" smtClean="0"/>
            <a:t>Kullandığınız çevrimiçi platformların güvenliğine dikkat edin ve bu ayarları “güvenli” konumda tutun.</a:t>
          </a:r>
          <a:endParaRPr lang="tr-TR" dirty="0"/>
        </a:p>
      </dgm:t>
    </dgm:pt>
    <dgm:pt modelId="{EA8A0E8A-4EE6-4C77-90B5-22F77E720BE4}" type="parTrans" cxnId="{0EB7707E-86C1-4108-A585-12F890BD5CBE}">
      <dgm:prSet/>
      <dgm:spPr/>
      <dgm:t>
        <a:bodyPr/>
        <a:lstStyle/>
        <a:p>
          <a:endParaRPr lang="tr-TR"/>
        </a:p>
      </dgm:t>
    </dgm:pt>
    <dgm:pt modelId="{70C6843D-9770-4C89-83DD-5F170DE5A7EB}" type="sibTrans" cxnId="{0EB7707E-86C1-4108-A585-12F890BD5CBE}">
      <dgm:prSet/>
      <dgm:spPr/>
      <dgm:t>
        <a:bodyPr/>
        <a:lstStyle/>
        <a:p>
          <a:endParaRPr lang="tr-TR"/>
        </a:p>
      </dgm:t>
    </dgm:pt>
    <dgm:pt modelId="{B281494A-77C1-409A-B34E-937A09213EA7}">
      <dgm:prSet phldrT="[Metin]"/>
      <dgm:spPr/>
      <dgm:t>
        <a:bodyPr/>
        <a:lstStyle/>
        <a:p>
          <a:r>
            <a:rPr lang="tr-TR" b="0" i="0" dirty="0" smtClean="0"/>
            <a:t>Sosyal ağlarda başkalarının erişimine açık ortamlarda kişisel bilgilerinizi paylaşmayın.</a:t>
          </a:r>
          <a:endParaRPr lang="tr-TR" dirty="0"/>
        </a:p>
      </dgm:t>
    </dgm:pt>
    <dgm:pt modelId="{F2EBE2CE-78D1-41EB-A8FD-7354A702F125}" type="parTrans" cxnId="{9539DD0D-8B4C-48CF-956F-43E50ECC630F}">
      <dgm:prSet/>
      <dgm:spPr/>
      <dgm:t>
        <a:bodyPr/>
        <a:lstStyle/>
        <a:p>
          <a:endParaRPr lang="tr-TR"/>
        </a:p>
      </dgm:t>
    </dgm:pt>
    <dgm:pt modelId="{16FA9F3F-7D39-4D01-AD23-C8E279E2FC47}" type="sibTrans" cxnId="{9539DD0D-8B4C-48CF-956F-43E50ECC630F}">
      <dgm:prSet/>
      <dgm:spPr/>
      <dgm:t>
        <a:bodyPr/>
        <a:lstStyle/>
        <a:p>
          <a:endParaRPr lang="tr-TR"/>
        </a:p>
      </dgm:t>
    </dgm:pt>
    <dgm:pt modelId="{B03CC411-043C-4E13-84F8-25288CCB2227}" type="pres">
      <dgm:prSet presAssocID="{C0462486-D884-41D7-826C-B96FEC097CF9}" presName="diagram" presStyleCnt="0">
        <dgm:presLayoutVars>
          <dgm:dir/>
          <dgm:resizeHandles val="exact"/>
        </dgm:presLayoutVars>
      </dgm:prSet>
      <dgm:spPr/>
      <dgm:t>
        <a:bodyPr/>
        <a:lstStyle/>
        <a:p>
          <a:endParaRPr lang="tr-TR"/>
        </a:p>
      </dgm:t>
    </dgm:pt>
    <dgm:pt modelId="{7B9D4427-C0FD-4571-A4AC-F50FF2ADCDEC}" type="pres">
      <dgm:prSet presAssocID="{F0018A2C-B682-4380-98EC-452DABB8330E}" presName="node" presStyleLbl="node1" presStyleIdx="0" presStyleCnt="3">
        <dgm:presLayoutVars>
          <dgm:bulletEnabled val="1"/>
        </dgm:presLayoutVars>
      </dgm:prSet>
      <dgm:spPr/>
      <dgm:t>
        <a:bodyPr/>
        <a:lstStyle/>
        <a:p>
          <a:endParaRPr lang="tr-TR"/>
        </a:p>
      </dgm:t>
    </dgm:pt>
    <dgm:pt modelId="{50395DED-BD67-4EAA-BB7B-A7DE4592F1E4}" type="pres">
      <dgm:prSet presAssocID="{08A46C17-8C35-497F-9446-76976FE718E0}" presName="sibTrans" presStyleCnt="0"/>
      <dgm:spPr/>
    </dgm:pt>
    <dgm:pt modelId="{EC0457C3-8D78-4422-A433-11717488F695}" type="pres">
      <dgm:prSet presAssocID="{E266FE2D-2748-4579-9A31-7C4A3FA0EA82}" presName="node" presStyleLbl="node1" presStyleIdx="1" presStyleCnt="3">
        <dgm:presLayoutVars>
          <dgm:bulletEnabled val="1"/>
        </dgm:presLayoutVars>
      </dgm:prSet>
      <dgm:spPr/>
      <dgm:t>
        <a:bodyPr/>
        <a:lstStyle/>
        <a:p>
          <a:endParaRPr lang="tr-TR"/>
        </a:p>
      </dgm:t>
    </dgm:pt>
    <dgm:pt modelId="{A0DB3A9F-B138-4D18-8088-46B3AAA8EC09}" type="pres">
      <dgm:prSet presAssocID="{70C6843D-9770-4C89-83DD-5F170DE5A7EB}" presName="sibTrans" presStyleCnt="0"/>
      <dgm:spPr/>
    </dgm:pt>
    <dgm:pt modelId="{D29BCB40-0FDD-4C5C-8225-40C5BAF888F1}" type="pres">
      <dgm:prSet presAssocID="{B281494A-77C1-409A-B34E-937A09213EA7}" presName="node" presStyleLbl="node1" presStyleIdx="2" presStyleCnt="3">
        <dgm:presLayoutVars>
          <dgm:bulletEnabled val="1"/>
        </dgm:presLayoutVars>
      </dgm:prSet>
      <dgm:spPr/>
      <dgm:t>
        <a:bodyPr/>
        <a:lstStyle/>
        <a:p>
          <a:endParaRPr lang="tr-TR"/>
        </a:p>
      </dgm:t>
    </dgm:pt>
  </dgm:ptLst>
  <dgm:cxnLst>
    <dgm:cxn modelId="{84CFE604-A9FA-480B-853E-5CC261761D97}" type="presOf" srcId="{E266FE2D-2748-4579-9A31-7C4A3FA0EA82}" destId="{EC0457C3-8D78-4422-A433-11717488F695}" srcOrd="0" destOrd="0" presId="urn:microsoft.com/office/officeart/2005/8/layout/default"/>
    <dgm:cxn modelId="{0EB7707E-86C1-4108-A585-12F890BD5CBE}" srcId="{C0462486-D884-41D7-826C-B96FEC097CF9}" destId="{E266FE2D-2748-4579-9A31-7C4A3FA0EA82}" srcOrd="1" destOrd="0" parTransId="{EA8A0E8A-4EE6-4C77-90B5-22F77E720BE4}" sibTransId="{70C6843D-9770-4C89-83DD-5F170DE5A7EB}"/>
    <dgm:cxn modelId="{9461D0A9-8FC2-4B1E-A399-93023134AE3C}" type="presOf" srcId="{C0462486-D884-41D7-826C-B96FEC097CF9}" destId="{B03CC411-043C-4E13-84F8-25288CCB2227}" srcOrd="0" destOrd="0" presId="urn:microsoft.com/office/officeart/2005/8/layout/default"/>
    <dgm:cxn modelId="{CFCC235A-88E2-4AB0-9135-C564820D857D}" type="presOf" srcId="{B281494A-77C1-409A-B34E-937A09213EA7}" destId="{D29BCB40-0FDD-4C5C-8225-40C5BAF888F1}" srcOrd="0" destOrd="0" presId="urn:microsoft.com/office/officeart/2005/8/layout/default"/>
    <dgm:cxn modelId="{9539DD0D-8B4C-48CF-956F-43E50ECC630F}" srcId="{C0462486-D884-41D7-826C-B96FEC097CF9}" destId="{B281494A-77C1-409A-B34E-937A09213EA7}" srcOrd="2" destOrd="0" parTransId="{F2EBE2CE-78D1-41EB-A8FD-7354A702F125}" sibTransId="{16FA9F3F-7D39-4D01-AD23-C8E279E2FC47}"/>
    <dgm:cxn modelId="{248AF077-6976-4D41-85DC-F2A20AAA91D6}" type="presOf" srcId="{F0018A2C-B682-4380-98EC-452DABB8330E}" destId="{7B9D4427-C0FD-4571-A4AC-F50FF2ADCDEC}" srcOrd="0" destOrd="0" presId="urn:microsoft.com/office/officeart/2005/8/layout/default"/>
    <dgm:cxn modelId="{DCB82C5B-5C17-4C7A-ACC5-1A1ABF56BF35}" srcId="{C0462486-D884-41D7-826C-B96FEC097CF9}" destId="{F0018A2C-B682-4380-98EC-452DABB8330E}" srcOrd="0" destOrd="0" parTransId="{738A7163-5714-4EED-A42A-582D21C35202}" sibTransId="{08A46C17-8C35-497F-9446-76976FE718E0}"/>
    <dgm:cxn modelId="{46A056D0-2CDA-488B-97E3-2A217C90198E}" type="presParOf" srcId="{B03CC411-043C-4E13-84F8-25288CCB2227}" destId="{7B9D4427-C0FD-4571-A4AC-F50FF2ADCDEC}" srcOrd="0" destOrd="0" presId="urn:microsoft.com/office/officeart/2005/8/layout/default"/>
    <dgm:cxn modelId="{9409196A-47B0-4B86-8893-0179F3647EDC}" type="presParOf" srcId="{B03CC411-043C-4E13-84F8-25288CCB2227}" destId="{50395DED-BD67-4EAA-BB7B-A7DE4592F1E4}" srcOrd="1" destOrd="0" presId="urn:microsoft.com/office/officeart/2005/8/layout/default"/>
    <dgm:cxn modelId="{B2B9CBC5-CC97-4993-8CBA-8C4C5EAE03E0}" type="presParOf" srcId="{B03CC411-043C-4E13-84F8-25288CCB2227}" destId="{EC0457C3-8D78-4422-A433-11717488F695}" srcOrd="2" destOrd="0" presId="urn:microsoft.com/office/officeart/2005/8/layout/default"/>
    <dgm:cxn modelId="{76680874-E6BD-4979-9CA7-C61936A67823}" type="presParOf" srcId="{B03CC411-043C-4E13-84F8-25288CCB2227}" destId="{A0DB3A9F-B138-4D18-8088-46B3AAA8EC09}" srcOrd="3" destOrd="0" presId="urn:microsoft.com/office/officeart/2005/8/layout/default"/>
    <dgm:cxn modelId="{EE0C317E-9067-4E05-AF96-46A93D6EAF2D}" type="presParOf" srcId="{B03CC411-043C-4E13-84F8-25288CCB2227}" destId="{D29BCB40-0FDD-4C5C-8225-40C5BAF888F1}"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25FAF1-D1A1-4183-9F21-E7BC0FEB52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3F1DF5C9-2CBF-4DA3-980F-5B1E1EF4A76C}">
      <dgm:prSet phldrT="[Metin]"/>
      <dgm:spPr/>
      <dgm:t>
        <a:bodyPr/>
        <a:lstStyle/>
        <a:p>
          <a:r>
            <a:rPr lang="tr-TR" b="0" i="0" dirty="0" smtClean="0"/>
            <a:t>Birini rahatsız edecek türdeki paylaşımların yayılmasına aracılık etmeyin.</a:t>
          </a:r>
          <a:endParaRPr lang="tr-TR" dirty="0"/>
        </a:p>
      </dgm:t>
    </dgm:pt>
    <dgm:pt modelId="{D1273FEC-C645-488A-960C-10C2CB918B24}" type="parTrans" cxnId="{92977FE4-BCC6-4A5E-9718-F2B980784BDF}">
      <dgm:prSet/>
      <dgm:spPr/>
      <dgm:t>
        <a:bodyPr/>
        <a:lstStyle/>
        <a:p>
          <a:endParaRPr lang="tr-TR"/>
        </a:p>
      </dgm:t>
    </dgm:pt>
    <dgm:pt modelId="{EC4689F7-2DEF-4B60-8365-84FC22F9A596}" type="sibTrans" cxnId="{92977FE4-BCC6-4A5E-9718-F2B980784BDF}">
      <dgm:prSet/>
      <dgm:spPr/>
      <dgm:t>
        <a:bodyPr/>
        <a:lstStyle/>
        <a:p>
          <a:endParaRPr lang="tr-TR"/>
        </a:p>
      </dgm:t>
    </dgm:pt>
    <dgm:pt modelId="{2ABDC6AE-7E25-4EFC-849E-E38E0FFAFFC9}">
      <dgm:prSet/>
      <dgm:spPr/>
      <dgm:t>
        <a:bodyPr/>
        <a:lstStyle/>
        <a:p>
          <a:r>
            <a:rPr lang="tr-TR" b="0" i="0" dirty="0" smtClean="0"/>
            <a:t>Siber zorbalığa maruz kalırsanız bunu hemen güvendiğiniz bir yetişkinle paylaşın.</a:t>
          </a:r>
          <a:endParaRPr lang="tr-TR" dirty="0"/>
        </a:p>
      </dgm:t>
    </dgm:pt>
    <dgm:pt modelId="{7FCEC940-24CF-426F-93BA-7543E970E54D}" type="parTrans" cxnId="{8A3987B6-8C83-493A-8F85-CAC2EB80705C}">
      <dgm:prSet/>
      <dgm:spPr/>
      <dgm:t>
        <a:bodyPr/>
        <a:lstStyle/>
        <a:p>
          <a:endParaRPr lang="tr-TR"/>
        </a:p>
      </dgm:t>
    </dgm:pt>
    <dgm:pt modelId="{EF2DD9AA-322D-4154-BABD-E003FEDC8EB7}" type="sibTrans" cxnId="{8A3987B6-8C83-493A-8F85-CAC2EB80705C}">
      <dgm:prSet/>
      <dgm:spPr/>
      <dgm:t>
        <a:bodyPr/>
        <a:lstStyle/>
        <a:p>
          <a:endParaRPr lang="tr-TR"/>
        </a:p>
      </dgm:t>
    </dgm:pt>
    <dgm:pt modelId="{AE94014F-1A1C-482E-9781-4D495FF50A88}">
      <dgm:prSet phldrT="[Metin]"/>
      <dgm:spPr/>
      <dgm:t>
        <a:bodyPr/>
        <a:lstStyle/>
        <a:p>
          <a:r>
            <a:rPr lang="tr-TR" b="0" i="0" dirty="0" smtClean="0"/>
            <a:t>Sinirliyken paylaşım yapmayın.</a:t>
          </a:r>
          <a:endParaRPr lang="tr-TR" dirty="0"/>
        </a:p>
      </dgm:t>
    </dgm:pt>
    <dgm:pt modelId="{0C40C2EF-3638-4F18-93A8-0FCB24464C9E}" type="parTrans" cxnId="{AB90B571-F15D-47A5-AA2F-4C802DB2FE84}">
      <dgm:prSet/>
      <dgm:spPr/>
      <dgm:t>
        <a:bodyPr/>
        <a:lstStyle/>
        <a:p>
          <a:endParaRPr lang="tr-TR"/>
        </a:p>
      </dgm:t>
    </dgm:pt>
    <dgm:pt modelId="{47CF0CA0-8F6C-4A8A-A6FB-1EFC24FF5D96}" type="sibTrans" cxnId="{AB90B571-F15D-47A5-AA2F-4C802DB2FE84}">
      <dgm:prSet/>
      <dgm:spPr/>
      <dgm:t>
        <a:bodyPr/>
        <a:lstStyle/>
        <a:p>
          <a:endParaRPr lang="tr-TR"/>
        </a:p>
      </dgm:t>
    </dgm:pt>
    <dgm:pt modelId="{AF4F5F34-4AC3-4882-93D9-72E21741AAF5}">
      <dgm:prSet phldrT="[Metin]"/>
      <dgm:spPr/>
      <dgm:t>
        <a:bodyPr/>
        <a:lstStyle/>
        <a:p>
          <a:r>
            <a:rPr lang="tr-TR" b="0" i="0" dirty="0" smtClean="0"/>
            <a:t>Dijital dünyada attığınız her adımın gerçek hayatta karşılığı olduğunu unutmayın!</a:t>
          </a:r>
          <a:endParaRPr lang="tr-TR" dirty="0"/>
        </a:p>
      </dgm:t>
    </dgm:pt>
    <dgm:pt modelId="{B43688DB-931C-49BB-9948-4DC708D2A342}" type="parTrans" cxnId="{B7693CDD-EF16-4A49-A854-F9034AB65892}">
      <dgm:prSet/>
      <dgm:spPr/>
      <dgm:t>
        <a:bodyPr/>
        <a:lstStyle/>
        <a:p>
          <a:endParaRPr lang="tr-TR"/>
        </a:p>
      </dgm:t>
    </dgm:pt>
    <dgm:pt modelId="{556586C2-B37E-4739-BCB7-1178B87A6583}" type="sibTrans" cxnId="{B7693CDD-EF16-4A49-A854-F9034AB65892}">
      <dgm:prSet/>
      <dgm:spPr/>
      <dgm:t>
        <a:bodyPr/>
        <a:lstStyle/>
        <a:p>
          <a:endParaRPr lang="tr-TR"/>
        </a:p>
      </dgm:t>
    </dgm:pt>
    <dgm:pt modelId="{0F5A3CD4-9ACA-4473-9A0D-6A8885CBE794}" type="pres">
      <dgm:prSet presAssocID="{3025FAF1-D1A1-4183-9F21-E7BC0FEB5225}" presName="diagram" presStyleCnt="0">
        <dgm:presLayoutVars>
          <dgm:dir/>
          <dgm:resizeHandles val="exact"/>
        </dgm:presLayoutVars>
      </dgm:prSet>
      <dgm:spPr/>
      <dgm:t>
        <a:bodyPr/>
        <a:lstStyle/>
        <a:p>
          <a:endParaRPr lang="tr-TR"/>
        </a:p>
      </dgm:t>
    </dgm:pt>
    <dgm:pt modelId="{E9096DA4-3E82-4057-8CA6-1D8FD9DF66E7}" type="pres">
      <dgm:prSet presAssocID="{3F1DF5C9-2CBF-4DA3-980F-5B1E1EF4A76C}" presName="node" presStyleLbl="node1" presStyleIdx="0" presStyleCnt="4">
        <dgm:presLayoutVars>
          <dgm:bulletEnabled val="1"/>
        </dgm:presLayoutVars>
      </dgm:prSet>
      <dgm:spPr/>
      <dgm:t>
        <a:bodyPr/>
        <a:lstStyle/>
        <a:p>
          <a:endParaRPr lang="tr-TR"/>
        </a:p>
      </dgm:t>
    </dgm:pt>
    <dgm:pt modelId="{43AEAF14-BDE9-4FED-9041-9CD2E27129DB}" type="pres">
      <dgm:prSet presAssocID="{EC4689F7-2DEF-4B60-8365-84FC22F9A596}" presName="sibTrans" presStyleCnt="0"/>
      <dgm:spPr/>
    </dgm:pt>
    <dgm:pt modelId="{2691E5BF-2B30-415C-903F-D9EC4F6D25A4}" type="pres">
      <dgm:prSet presAssocID="{2ABDC6AE-7E25-4EFC-849E-E38E0FFAFFC9}" presName="node" presStyleLbl="node1" presStyleIdx="1" presStyleCnt="4">
        <dgm:presLayoutVars>
          <dgm:bulletEnabled val="1"/>
        </dgm:presLayoutVars>
      </dgm:prSet>
      <dgm:spPr/>
      <dgm:t>
        <a:bodyPr/>
        <a:lstStyle/>
        <a:p>
          <a:endParaRPr lang="tr-TR"/>
        </a:p>
      </dgm:t>
    </dgm:pt>
    <dgm:pt modelId="{A3CAED22-247E-4D9F-8EAD-E144784E35DB}" type="pres">
      <dgm:prSet presAssocID="{EF2DD9AA-322D-4154-BABD-E003FEDC8EB7}" presName="sibTrans" presStyleCnt="0"/>
      <dgm:spPr/>
    </dgm:pt>
    <dgm:pt modelId="{E015B4FA-F2F1-4099-A628-B88C6ADD3AD3}" type="pres">
      <dgm:prSet presAssocID="{AE94014F-1A1C-482E-9781-4D495FF50A88}" presName="node" presStyleLbl="node1" presStyleIdx="2" presStyleCnt="4">
        <dgm:presLayoutVars>
          <dgm:bulletEnabled val="1"/>
        </dgm:presLayoutVars>
      </dgm:prSet>
      <dgm:spPr/>
      <dgm:t>
        <a:bodyPr/>
        <a:lstStyle/>
        <a:p>
          <a:endParaRPr lang="tr-TR"/>
        </a:p>
      </dgm:t>
    </dgm:pt>
    <dgm:pt modelId="{0AAF772F-101D-471F-B3EC-C18FC38F13B6}" type="pres">
      <dgm:prSet presAssocID="{47CF0CA0-8F6C-4A8A-A6FB-1EFC24FF5D96}" presName="sibTrans" presStyleCnt="0"/>
      <dgm:spPr/>
    </dgm:pt>
    <dgm:pt modelId="{5119D5E7-03E1-49E8-9271-9DFBDB4C4230}" type="pres">
      <dgm:prSet presAssocID="{AF4F5F34-4AC3-4882-93D9-72E21741AAF5}" presName="node" presStyleLbl="node1" presStyleIdx="3" presStyleCnt="4">
        <dgm:presLayoutVars>
          <dgm:bulletEnabled val="1"/>
        </dgm:presLayoutVars>
      </dgm:prSet>
      <dgm:spPr/>
      <dgm:t>
        <a:bodyPr/>
        <a:lstStyle/>
        <a:p>
          <a:endParaRPr lang="tr-TR"/>
        </a:p>
      </dgm:t>
    </dgm:pt>
  </dgm:ptLst>
  <dgm:cxnLst>
    <dgm:cxn modelId="{83C15CB7-CAC0-4B97-8F06-933E44762424}" type="presOf" srcId="{AF4F5F34-4AC3-4882-93D9-72E21741AAF5}" destId="{5119D5E7-03E1-49E8-9271-9DFBDB4C4230}" srcOrd="0" destOrd="0" presId="urn:microsoft.com/office/officeart/2005/8/layout/default"/>
    <dgm:cxn modelId="{B7693CDD-EF16-4A49-A854-F9034AB65892}" srcId="{3025FAF1-D1A1-4183-9F21-E7BC0FEB5225}" destId="{AF4F5F34-4AC3-4882-93D9-72E21741AAF5}" srcOrd="3" destOrd="0" parTransId="{B43688DB-931C-49BB-9948-4DC708D2A342}" sibTransId="{556586C2-B37E-4739-BCB7-1178B87A6583}"/>
    <dgm:cxn modelId="{9E9A15A0-1D3C-4D99-8EEB-BCACCBECD5C1}" type="presOf" srcId="{3025FAF1-D1A1-4183-9F21-E7BC0FEB5225}" destId="{0F5A3CD4-9ACA-4473-9A0D-6A8885CBE794}" srcOrd="0" destOrd="0" presId="urn:microsoft.com/office/officeart/2005/8/layout/default"/>
    <dgm:cxn modelId="{A8DFE3F0-F7E0-4FDF-ADAB-A64E98430745}" type="presOf" srcId="{AE94014F-1A1C-482E-9781-4D495FF50A88}" destId="{E015B4FA-F2F1-4099-A628-B88C6ADD3AD3}" srcOrd="0" destOrd="0" presId="urn:microsoft.com/office/officeart/2005/8/layout/default"/>
    <dgm:cxn modelId="{AB90B571-F15D-47A5-AA2F-4C802DB2FE84}" srcId="{3025FAF1-D1A1-4183-9F21-E7BC0FEB5225}" destId="{AE94014F-1A1C-482E-9781-4D495FF50A88}" srcOrd="2" destOrd="0" parTransId="{0C40C2EF-3638-4F18-93A8-0FCB24464C9E}" sibTransId="{47CF0CA0-8F6C-4A8A-A6FB-1EFC24FF5D96}"/>
    <dgm:cxn modelId="{525D94B2-7D50-4F33-BD00-37EDB53CE35C}" type="presOf" srcId="{2ABDC6AE-7E25-4EFC-849E-E38E0FFAFFC9}" destId="{2691E5BF-2B30-415C-903F-D9EC4F6D25A4}" srcOrd="0" destOrd="0" presId="urn:microsoft.com/office/officeart/2005/8/layout/default"/>
    <dgm:cxn modelId="{8A3987B6-8C83-493A-8F85-CAC2EB80705C}" srcId="{3025FAF1-D1A1-4183-9F21-E7BC0FEB5225}" destId="{2ABDC6AE-7E25-4EFC-849E-E38E0FFAFFC9}" srcOrd="1" destOrd="0" parTransId="{7FCEC940-24CF-426F-93BA-7543E970E54D}" sibTransId="{EF2DD9AA-322D-4154-BABD-E003FEDC8EB7}"/>
    <dgm:cxn modelId="{DB255773-2896-4803-9667-F8BA32951051}" type="presOf" srcId="{3F1DF5C9-2CBF-4DA3-980F-5B1E1EF4A76C}" destId="{E9096DA4-3E82-4057-8CA6-1D8FD9DF66E7}" srcOrd="0" destOrd="0" presId="urn:microsoft.com/office/officeart/2005/8/layout/default"/>
    <dgm:cxn modelId="{92977FE4-BCC6-4A5E-9718-F2B980784BDF}" srcId="{3025FAF1-D1A1-4183-9F21-E7BC0FEB5225}" destId="{3F1DF5C9-2CBF-4DA3-980F-5B1E1EF4A76C}" srcOrd="0" destOrd="0" parTransId="{D1273FEC-C645-488A-960C-10C2CB918B24}" sibTransId="{EC4689F7-2DEF-4B60-8365-84FC22F9A596}"/>
    <dgm:cxn modelId="{A086C597-18ED-480F-8D5E-938EDDF420D5}" type="presParOf" srcId="{0F5A3CD4-9ACA-4473-9A0D-6A8885CBE794}" destId="{E9096DA4-3E82-4057-8CA6-1D8FD9DF66E7}" srcOrd="0" destOrd="0" presId="urn:microsoft.com/office/officeart/2005/8/layout/default"/>
    <dgm:cxn modelId="{EA0BEC93-5D4E-4D77-A4F2-DC341BE3AEDE}" type="presParOf" srcId="{0F5A3CD4-9ACA-4473-9A0D-6A8885CBE794}" destId="{43AEAF14-BDE9-4FED-9041-9CD2E27129DB}" srcOrd="1" destOrd="0" presId="urn:microsoft.com/office/officeart/2005/8/layout/default"/>
    <dgm:cxn modelId="{24E55AFE-9B58-45A6-A111-6B3234B64C07}" type="presParOf" srcId="{0F5A3CD4-9ACA-4473-9A0D-6A8885CBE794}" destId="{2691E5BF-2B30-415C-903F-D9EC4F6D25A4}" srcOrd="2" destOrd="0" presId="urn:microsoft.com/office/officeart/2005/8/layout/default"/>
    <dgm:cxn modelId="{E0C7ED81-F5FF-4453-B5EF-0504B1B9F1D4}" type="presParOf" srcId="{0F5A3CD4-9ACA-4473-9A0D-6A8885CBE794}" destId="{A3CAED22-247E-4D9F-8EAD-E144784E35DB}" srcOrd="3" destOrd="0" presId="urn:microsoft.com/office/officeart/2005/8/layout/default"/>
    <dgm:cxn modelId="{7DC4B76B-D7E8-4998-9831-D4B7BDEBFAA5}" type="presParOf" srcId="{0F5A3CD4-9ACA-4473-9A0D-6A8885CBE794}" destId="{E015B4FA-F2F1-4099-A628-B88C6ADD3AD3}" srcOrd="4" destOrd="0" presId="urn:microsoft.com/office/officeart/2005/8/layout/default"/>
    <dgm:cxn modelId="{B4E27EE5-5698-47CB-9540-84BB52BF2149}" type="presParOf" srcId="{0F5A3CD4-9ACA-4473-9A0D-6A8885CBE794}" destId="{0AAF772F-101D-471F-B3EC-C18FC38F13B6}" srcOrd="5" destOrd="0" presId="urn:microsoft.com/office/officeart/2005/8/layout/default"/>
    <dgm:cxn modelId="{F04AED71-807C-4DC9-A71B-ECF571590B6D}" type="presParOf" srcId="{0F5A3CD4-9ACA-4473-9A0D-6A8885CBE794}" destId="{5119D5E7-03E1-49E8-9271-9DFBDB4C4230}"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33484-791A-4A41-97F8-B297BA1B6301}" type="doc">
      <dgm:prSet loTypeId="urn:microsoft.com/office/officeart/2005/8/layout/vList4" loCatId="list" qsTypeId="urn:microsoft.com/office/officeart/2005/8/quickstyle/simple1" qsCatId="simple" csTypeId="urn:microsoft.com/office/officeart/2005/8/colors/accent1_3" csCatId="accent1" phldr="1"/>
      <dgm:spPr/>
      <dgm:t>
        <a:bodyPr/>
        <a:lstStyle/>
        <a:p>
          <a:endParaRPr lang="tr-TR"/>
        </a:p>
      </dgm:t>
    </dgm:pt>
    <dgm:pt modelId="{471587D1-27C0-476F-823D-6F25EE383D38}">
      <dgm:prSet phldrT="[Metin]"/>
      <dgm:spPr/>
      <dgm:t>
        <a:bodyPr/>
        <a:lstStyle/>
        <a:p>
          <a:r>
            <a:rPr lang="tr-TR" b="0" i="0" dirty="0" smtClean="0"/>
            <a:t>Bilgisayarımda virüs ve casus yazılımları engelleyici programlar kullanabilir, “Güvenlik Duvarı”nı etkin hale getirebilirim.</a:t>
          </a:r>
          <a:endParaRPr lang="tr-TR" dirty="0"/>
        </a:p>
      </dgm:t>
    </dgm:pt>
    <dgm:pt modelId="{123724CE-77E7-4B72-8576-1486F10F9FFE}" type="parTrans" cxnId="{012C139C-EB64-44AC-8E19-2234E94D3DF1}">
      <dgm:prSet/>
      <dgm:spPr/>
      <dgm:t>
        <a:bodyPr/>
        <a:lstStyle/>
        <a:p>
          <a:endParaRPr lang="tr-TR"/>
        </a:p>
      </dgm:t>
    </dgm:pt>
    <dgm:pt modelId="{41ADD692-EC8E-4751-B6E1-DEF0B2DF25EF}" type="sibTrans" cxnId="{012C139C-EB64-44AC-8E19-2234E94D3DF1}">
      <dgm:prSet/>
      <dgm:spPr/>
      <dgm:t>
        <a:bodyPr/>
        <a:lstStyle/>
        <a:p>
          <a:endParaRPr lang="tr-TR"/>
        </a:p>
      </dgm:t>
    </dgm:pt>
    <dgm:pt modelId="{920AB29E-A075-449D-B1E9-10C1FAD656AD}">
      <dgm:prSet phldrT="[Metin]"/>
      <dgm:spPr/>
      <dgm:t>
        <a:bodyPr/>
        <a:lstStyle/>
        <a:p>
          <a:r>
            <a:rPr lang="tr-TR" b="0" i="0" dirty="0" smtClean="0"/>
            <a:t>Tanımadığım kişilerden gelen mesaj ve eklenti dosyalarını virüs taramasından geçirmeden açmam.</a:t>
          </a:r>
          <a:endParaRPr lang="tr-TR" dirty="0"/>
        </a:p>
      </dgm:t>
    </dgm:pt>
    <dgm:pt modelId="{D3A25F20-60AF-4782-B27A-5AD6AF07A94F}" type="parTrans" cxnId="{1C8FEDB5-EABC-4A0C-A100-37AA86BA41B3}">
      <dgm:prSet/>
      <dgm:spPr/>
      <dgm:t>
        <a:bodyPr/>
        <a:lstStyle/>
        <a:p>
          <a:endParaRPr lang="tr-TR"/>
        </a:p>
      </dgm:t>
    </dgm:pt>
    <dgm:pt modelId="{CB4D7F7C-1B9C-49E4-9BF0-EB235EA1ECFE}" type="sibTrans" cxnId="{1C8FEDB5-EABC-4A0C-A100-37AA86BA41B3}">
      <dgm:prSet/>
      <dgm:spPr/>
      <dgm:t>
        <a:bodyPr/>
        <a:lstStyle/>
        <a:p>
          <a:endParaRPr lang="tr-TR"/>
        </a:p>
      </dgm:t>
    </dgm:pt>
    <dgm:pt modelId="{8B68C012-339D-499A-83A8-68847D51A918}">
      <dgm:prSet phldrT="[Metin]"/>
      <dgm:spPr/>
      <dgm:t>
        <a:bodyPr/>
        <a:lstStyle/>
        <a:p>
          <a:r>
            <a:rPr lang="tr-TR" b="0" i="0" dirty="0" smtClean="0"/>
            <a:t>Güvenilir bilgi kaynaklarını seçebilir, interneti kendi gelişimim için kullanabilirim.</a:t>
          </a:r>
          <a:endParaRPr lang="tr-TR" dirty="0"/>
        </a:p>
      </dgm:t>
    </dgm:pt>
    <dgm:pt modelId="{F483DB66-7BA3-41B0-8E17-5C188B6154B7}" type="parTrans" cxnId="{A7626E7A-DB00-4659-BF90-779524D60ADB}">
      <dgm:prSet/>
      <dgm:spPr/>
      <dgm:t>
        <a:bodyPr/>
        <a:lstStyle/>
        <a:p>
          <a:endParaRPr lang="tr-TR"/>
        </a:p>
      </dgm:t>
    </dgm:pt>
    <dgm:pt modelId="{6C4C8CBF-CD5D-4E16-8A2B-1C9EBD44E2EF}" type="sibTrans" cxnId="{A7626E7A-DB00-4659-BF90-779524D60ADB}">
      <dgm:prSet/>
      <dgm:spPr/>
      <dgm:t>
        <a:bodyPr/>
        <a:lstStyle/>
        <a:p>
          <a:endParaRPr lang="tr-TR"/>
        </a:p>
      </dgm:t>
    </dgm:pt>
    <dgm:pt modelId="{C22DBA78-2576-43EA-9305-7D9115D232C8}" type="pres">
      <dgm:prSet presAssocID="{78D33484-791A-4A41-97F8-B297BA1B6301}" presName="linear" presStyleCnt="0">
        <dgm:presLayoutVars>
          <dgm:dir/>
          <dgm:resizeHandles val="exact"/>
        </dgm:presLayoutVars>
      </dgm:prSet>
      <dgm:spPr/>
      <dgm:t>
        <a:bodyPr/>
        <a:lstStyle/>
        <a:p>
          <a:endParaRPr lang="tr-TR"/>
        </a:p>
      </dgm:t>
    </dgm:pt>
    <dgm:pt modelId="{61E9BF0F-A144-4367-9037-1AE434A61F69}" type="pres">
      <dgm:prSet presAssocID="{471587D1-27C0-476F-823D-6F25EE383D38}" presName="comp" presStyleCnt="0"/>
      <dgm:spPr/>
      <dgm:t>
        <a:bodyPr/>
        <a:lstStyle/>
        <a:p>
          <a:endParaRPr lang="tr-TR"/>
        </a:p>
      </dgm:t>
    </dgm:pt>
    <dgm:pt modelId="{FDA63D1C-D0AD-48F5-BE02-2B96FE149781}" type="pres">
      <dgm:prSet presAssocID="{471587D1-27C0-476F-823D-6F25EE383D38}" presName="box" presStyleLbl="node1" presStyleIdx="0" presStyleCnt="3"/>
      <dgm:spPr/>
      <dgm:t>
        <a:bodyPr/>
        <a:lstStyle/>
        <a:p>
          <a:endParaRPr lang="tr-TR"/>
        </a:p>
      </dgm:t>
    </dgm:pt>
    <dgm:pt modelId="{F9D9000B-3437-46DF-B33C-B9D054F8DA1C}" type="pres">
      <dgm:prSet presAssocID="{471587D1-27C0-476F-823D-6F25EE383D38}" presName="img" presStyleLbl="fgImgPlace1" presStyleIdx="0" presStyleCnt="3"/>
      <dgm:spPr/>
      <dgm:t>
        <a:bodyPr/>
        <a:lstStyle/>
        <a:p>
          <a:endParaRPr lang="tr-TR"/>
        </a:p>
      </dgm:t>
    </dgm:pt>
    <dgm:pt modelId="{6009D0BD-1585-4575-8031-D937B877B800}" type="pres">
      <dgm:prSet presAssocID="{471587D1-27C0-476F-823D-6F25EE383D38}" presName="text" presStyleLbl="node1" presStyleIdx="0" presStyleCnt="3">
        <dgm:presLayoutVars>
          <dgm:bulletEnabled val="1"/>
        </dgm:presLayoutVars>
      </dgm:prSet>
      <dgm:spPr/>
      <dgm:t>
        <a:bodyPr/>
        <a:lstStyle/>
        <a:p>
          <a:endParaRPr lang="tr-TR"/>
        </a:p>
      </dgm:t>
    </dgm:pt>
    <dgm:pt modelId="{6D4350CF-7C0B-4BD5-8D5F-94F2D7483889}" type="pres">
      <dgm:prSet presAssocID="{41ADD692-EC8E-4751-B6E1-DEF0B2DF25EF}" presName="spacer" presStyleCnt="0"/>
      <dgm:spPr/>
      <dgm:t>
        <a:bodyPr/>
        <a:lstStyle/>
        <a:p>
          <a:endParaRPr lang="tr-TR"/>
        </a:p>
      </dgm:t>
    </dgm:pt>
    <dgm:pt modelId="{ABC57C6B-4373-4F52-9C04-69EF7DBFAB46}" type="pres">
      <dgm:prSet presAssocID="{920AB29E-A075-449D-B1E9-10C1FAD656AD}" presName="comp" presStyleCnt="0"/>
      <dgm:spPr/>
      <dgm:t>
        <a:bodyPr/>
        <a:lstStyle/>
        <a:p>
          <a:endParaRPr lang="tr-TR"/>
        </a:p>
      </dgm:t>
    </dgm:pt>
    <dgm:pt modelId="{37EB201C-2754-483A-855D-8593AF52D4FB}" type="pres">
      <dgm:prSet presAssocID="{920AB29E-A075-449D-B1E9-10C1FAD656AD}" presName="box" presStyleLbl="node1" presStyleIdx="1" presStyleCnt="3"/>
      <dgm:spPr/>
      <dgm:t>
        <a:bodyPr/>
        <a:lstStyle/>
        <a:p>
          <a:endParaRPr lang="tr-TR"/>
        </a:p>
      </dgm:t>
    </dgm:pt>
    <dgm:pt modelId="{17AFB380-BF2F-40C3-BC29-4C77C6C57D57}" type="pres">
      <dgm:prSet presAssocID="{920AB29E-A075-449D-B1E9-10C1FAD656AD}" presName="img" presStyleLbl="fgImgPlace1" presStyleIdx="1" presStyleCnt="3"/>
      <dgm:spPr>
        <a:blipFill rotWithShape="0">
          <a:blip xmlns:r="http://schemas.openxmlformats.org/officeDocument/2006/relationships" r:embed="rId1"/>
          <a:stretch>
            <a:fillRect/>
          </a:stretch>
        </a:blipFill>
      </dgm:spPr>
      <dgm:t>
        <a:bodyPr/>
        <a:lstStyle/>
        <a:p>
          <a:endParaRPr lang="tr-TR"/>
        </a:p>
      </dgm:t>
    </dgm:pt>
    <dgm:pt modelId="{0C83C586-F9ED-4C07-B9DC-3C1431BCEAF7}" type="pres">
      <dgm:prSet presAssocID="{920AB29E-A075-449D-B1E9-10C1FAD656AD}" presName="text" presStyleLbl="node1" presStyleIdx="1" presStyleCnt="3">
        <dgm:presLayoutVars>
          <dgm:bulletEnabled val="1"/>
        </dgm:presLayoutVars>
      </dgm:prSet>
      <dgm:spPr/>
      <dgm:t>
        <a:bodyPr/>
        <a:lstStyle/>
        <a:p>
          <a:endParaRPr lang="tr-TR"/>
        </a:p>
      </dgm:t>
    </dgm:pt>
    <dgm:pt modelId="{93D3D824-0F91-487F-84D9-1712B7330CBB}" type="pres">
      <dgm:prSet presAssocID="{CB4D7F7C-1B9C-49E4-9BF0-EB235EA1ECFE}" presName="spacer" presStyleCnt="0"/>
      <dgm:spPr/>
      <dgm:t>
        <a:bodyPr/>
        <a:lstStyle/>
        <a:p>
          <a:endParaRPr lang="tr-TR"/>
        </a:p>
      </dgm:t>
    </dgm:pt>
    <dgm:pt modelId="{6B2D9795-D702-4EB6-95C2-450E66573788}" type="pres">
      <dgm:prSet presAssocID="{8B68C012-339D-499A-83A8-68847D51A918}" presName="comp" presStyleCnt="0"/>
      <dgm:spPr/>
      <dgm:t>
        <a:bodyPr/>
        <a:lstStyle/>
        <a:p>
          <a:endParaRPr lang="tr-TR"/>
        </a:p>
      </dgm:t>
    </dgm:pt>
    <dgm:pt modelId="{4BAA4070-4C73-4C02-87A7-4289F396A59C}" type="pres">
      <dgm:prSet presAssocID="{8B68C012-339D-499A-83A8-68847D51A918}" presName="box" presStyleLbl="node1" presStyleIdx="2" presStyleCnt="3"/>
      <dgm:spPr/>
      <dgm:t>
        <a:bodyPr/>
        <a:lstStyle/>
        <a:p>
          <a:endParaRPr lang="tr-TR"/>
        </a:p>
      </dgm:t>
    </dgm:pt>
    <dgm:pt modelId="{CFBFE7EE-3838-4548-9437-D3BF133C286C}" type="pres">
      <dgm:prSet presAssocID="{8B68C012-339D-499A-83A8-68847D51A918}" presName="img" presStyleLbl="fgImgPlace1" presStyleIdx="2" presStyleCnt="3"/>
      <dgm:spPr>
        <a:blipFill rotWithShape="0">
          <a:blip xmlns:r="http://schemas.openxmlformats.org/officeDocument/2006/relationships" r:embed="rId2"/>
          <a:stretch>
            <a:fillRect/>
          </a:stretch>
        </a:blipFill>
      </dgm:spPr>
      <dgm:t>
        <a:bodyPr/>
        <a:lstStyle/>
        <a:p>
          <a:endParaRPr lang="tr-TR"/>
        </a:p>
      </dgm:t>
    </dgm:pt>
    <dgm:pt modelId="{574F2C77-29F7-4F2F-9867-A8E4805B9B89}" type="pres">
      <dgm:prSet presAssocID="{8B68C012-339D-499A-83A8-68847D51A918}" presName="text" presStyleLbl="node1" presStyleIdx="2" presStyleCnt="3">
        <dgm:presLayoutVars>
          <dgm:bulletEnabled val="1"/>
        </dgm:presLayoutVars>
      </dgm:prSet>
      <dgm:spPr/>
      <dgm:t>
        <a:bodyPr/>
        <a:lstStyle/>
        <a:p>
          <a:endParaRPr lang="tr-TR"/>
        </a:p>
      </dgm:t>
    </dgm:pt>
  </dgm:ptLst>
  <dgm:cxnLst>
    <dgm:cxn modelId="{A7626E7A-DB00-4659-BF90-779524D60ADB}" srcId="{78D33484-791A-4A41-97F8-B297BA1B6301}" destId="{8B68C012-339D-499A-83A8-68847D51A918}" srcOrd="2" destOrd="0" parTransId="{F483DB66-7BA3-41B0-8E17-5C188B6154B7}" sibTransId="{6C4C8CBF-CD5D-4E16-8A2B-1C9EBD44E2EF}"/>
    <dgm:cxn modelId="{3FD5206B-91A8-4DA6-AAB7-9E06781AB369}" type="presOf" srcId="{920AB29E-A075-449D-B1E9-10C1FAD656AD}" destId="{0C83C586-F9ED-4C07-B9DC-3C1431BCEAF7}" srcOrd="1" destOrd="0" presId="urn:microsoft.com/office/officeart/2005/8/layout/vList4"/>
    <dgm:cxn modelId="{7A302A17-16B5-4414-8347-3A3DBCD82BD3}" type="presOf" srcId="{471587D1-27C0-476F-823D-6F25EE383D38}" destId="{6009D0BD-1585-4575-8031-D937B877B800}" srcOrd="1" destOrd="0" presId="urn:microsoft.com/office/officeart/2005/8/layout/vList4"/>
    <dgm:cxn modelId="{1C8FEDB5-EABC-4A0C-A100-37AA86BA41B3}" srcId="{78D33484-791A-4A41-97F8-B297BA1B6301}" destId="{920AB29E-A075-449D-B1E9-10C1FAD656AD}" srcOrd="1" destOrd="0" parTransId="{D3A25F20-60AF-4782-B27A-5AD6AF07A94F}" sibTransId="{CB4D7F7C-1B9C-49E4-9BF0-EB235EA1ECFE}"/>
    <dgm:cxn modelId="{59FC0A62-C685-4442-9245-AA0437F48880}" type="presOf" srcId="{8B68C012-339D-499A-83A8-68847D51A918}" destId="{4BAA4070-4C73-4C02-87A7-4289F396A59C}" srcOrd="0" destOrd="0" presId="urn:microsoft.com/office/officeart/2005/8/layout/vList4"/>
    <dgm:cxn modelId="{012C139C-EB64-44AC-8E19-2234E94D3DF1}" srcId="{78D33484-791A-4A41-97F8-B297BA1B6301}" destId="{471587D1-27C0-476F-823D-6F25EE383D38}" srcOrd="0" destOrd="0" parTransId="{123724CE-77E7-4B72-8576-1486F10F9FFE}" sibTransId="{41ADD692-EC8E-4751-B6E1-DEF0B2DF25EF}"/>
    <dgm:cxn modelId="{949112CB-D062-4680-A60F-8922AAF0C8D1}" type="presOf" srcId="{78D33484-791A-4A41-97F8-B297BA1B6301}" destId="{C22DBA78-2576-43EA-9305-7D9115D232C8}" srcOrd="0" destOrd="0" presId="urn:microsoft.com/office/officeart/2005/8/layout/vList4"/>
    <dgm:cxn modelId="{8FD2E6F5-3B9A-477F-9536-C416266F0252}" type="presOf" srcId="{920AB29E-A075-449D-B1E9-10C1FAD656AD}" destId="{37EB201C-2754-483A-855D-8593AF52D4FB}" srcOrd="0" destOrd="0" presId="urn:microsoft.com/office/officeart/2005/8/layout/vList4"/>
    <dgm:cxn modelId="{E1616B6B-609E-4E69-8581-7359CDAFC58E}" type="presOf" srcId="{8B68C012-339D-499A-83A8-68847D51A918}" destId="{574F2C77-29F7-4F2F-9867-A8E4805B9B89}" srcOrd="1" destOrd="0" presId="urn:microsoft.com/office/officeart/2005/8/layout/vList4"/>
    <dgm:cxn modelId="{2A4A9715-7372-46BF-8FDC-D3C14F5911C1}" type="presOf" srcId="{471587D1-27C0-476F-823D-6F25EE383D38}" destId="{FDA63D1C-D0AD-48F5-BE02-2B96FE149781}" srcOrd="0" destOrd="0" presId="urn:microsoft.com/office/officeart/2005/8/layout/vList4"/>
    <dgm:cxn modelId="{4C1E3CEF-0A7B-4AE7-932B-08E9255C2C5C}" type="presParOf" srcId="{C22DBA78-2576-43EA-9305-7D9115D232C8}" destId="{61E9BF0F-A144-4367-9037-1AE434A61F69}" srcOrd="0" destOrd="0" presId="urn:microsoft.com/office/officeart/2005/8/layout/vList4"/>
    <dgm:cxn modelId="{44FC7447-1005-4B73-B2C0-497393ECFFB2}" type="presParOf" srcId="{61E9BF0F-A144-4367-9037-1AE434A61F69}" destId="{FDA63D1C-D0AD-48F5-BE02-2B96FE149781}" srcOrd="0" destOrd="0" presId="urn:microsoft.com/office/officeart/2005/8/layout/vList4"/>
    <dgm:cxn modelId="{85097B7D-997B-4A83-8D04-6BB60EC320B0}" type="presParOf" srcId="{61E9BF0F-A144-4367-9037-1AE434A61F69}" destId="{F9D9000B-3437-46DF-B33C-B9D054F8DA1C}" srcOrd="1" destOrd="0" presId="urn:microsoft.com/office/officeart/2005/8/layout/vList4"/>
    <dgm:cxn modelId="{03E4B530-4403-43BA-8D56-E6A589B0695F}" type="presParOf" srcId="{61E9BF0F-A144-4367-9037-1AE434A61F69}" destId="{6009D0BD-1585-4575-8031-D937B877B800}" srcOrd="2" destOrd="0" presId="urn:microsoft.com/office/officeart/2005/8/layout/vList4"/>
    <dgm:cxn modelId="{9055605A-6415-4BBE-97E4-F821AF702F1A}" type="presParOf" srcId="{C22DBA78-2576-43EA-9305-7D9115D232C8}" destId="{6D4350CF-7C0B-4BD5-8D5F-94F2D7483889}" srcOrd="1" destOrd="0" presId="urn:microsoft.com/office/officeart/2005/8/layout/vList4"/>
    <dgm:cxn modelId="{CC83E494-D0AD-4FF4-A602-6D225F2C9D38}" type="presParOf" srcId="{C22DBA78-2576-43EA-9305-7D9115D232C8}" destId="{ABC57C6B-4373-4F52-9C04-69EF7DBFAB46}" srcOrd="2" destOrd="0" presId="urn:microsoft.com/office/officeart/2005/8/layout/vList4"/>
    <dgm:cxn modelId="{4C24B010-5AD8-48C5-AD70-7F9B384AF550}" type="presParOf" srcId="{ABC57C6B-4373-4F52-9C04-69EF7DBFAB46}" destId="{37EB201C-2754-483A-855D-8593AF52D4FB}" srcOrd="0" destOrd="0" presId="urn:microsoft.com/office/officeart/2005/8/layout/vList4"/>
    <dgm:cxn modelId="{80CE308D-FF3E-47E2-A3CE-5B00D3EF8275}" type="presParOf" srcId="{ABC57C6B-4373-4F52-9C04-69EF7DBFAB46}" destId="{17AFB380-BF2F-40C3-BC29-4C77C6C57D57}" srcOrd="1" destOrd="0" presId="urn:microsoft.com/office/officeart/2005/8/layout/vList4"/>
    <dgm:cxn modelId="{EFB9361E-3945-4120-87C4-85162A2039B7}" type="presParOf" srcId="{ABC57C6B-4373-4F52-9C04-69EF7DBFAB46}" destId="{0C83C586-F9ED-4C07-B9DC-3C1431BCEAF7}" srcOrd="2" destOrd="0" presId="urn:microsoft.com/office/officeart/2005/8/layout/vList4"/>
    <dgm:cxn modelId="{72C57736-ECD6-418A-AF82-E6CEE6106D21}" type="presParOf" srcId="{C22DBA78-2576-43EA-9305-7D9115D232C8}" destId="{93D3D824-0F91-487F-84D9-1712B7330CBB}" srcOrd="3" destOrd="0" presId="urn:microsoft.com/office/officeart/2005/8/layout/vList4"/>
    <dgm:cxn modelId="{80EA29F6-EFDF-495C-A8F4-FA49D6A71416}" type="presParOf" srcId="{C22DBA78-2576-43EA-9305-7D9115D232C8}" destId="{6B2D9795-D702-4EB6-95C2-450E66573788}" srcOrd="4" destOrd="0" presId="urn:microsoft.com/office/officeart/2005/8/layout/vList4"/>
    <dgm:cxn modelId="{F05D048A-78AF-41F4-AE2E-9455D828FCBD}" type="presParOf" srcId="{6B2D9795-D702-4EB6-95C2-450E66573788}" destId="{4BAA4070-4C73-4C02-87A7-4289F396A59C}" srcOrd="0" destOrd="0" presId="urn:microsoft.com/office/officeart/2005/8/layout/vList4"/>
    <dgm:cxn modelId="{138245F1-BE96-4156-A1D6-D8A747D0783C}" type="presParOf" srcId="{6B2D9795-D702-4EB6-95C2-450E66573788}" destId="{CFBFE7EE-3838-4548-9437-D3BF133C286C}" srcOrd="1" destOrd="0" presId="urn:microsoft.com/office/officeart/2005/8/layout/vList4"/>
    <dgm:cxn modelId="{8961D029-9913-4AA1-90D1-CB74408EE915}" type="presParOf" srcId="{6B2D9795-D702-4EB6-95C2-450E66573788}" destId="{574F2C77-29F7-4F2F-9867-A8E4805B9B8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D33484-791A-4A41-97F8-B297BA1B6301}" type="doc">
      <dgm:prSet loTypeId="urn:microsoft.com/office/officeart/2005/8/layout/vList4" loCatId="list" qsTypeId="urn:microsoft.com/office/officeart/2005/8/quickstyle/simple1" qsCatId="simple" csTypeId="urn:microsoft.com/office/officeart/2005/8/colors/accent1_3" csCatId="accent1" phldr="1"/>
      <dgm:spPr/>
      <dgm:t>
        <a:bodyPr/>
        <a:lstStyle/>
        <a:p>
          <a:endParaRPr lang="tr-TR"/>
        </a:p>
      </dgm:t>
    </dgm:pt>
    <dgm:pt modelId="{471587D1-27C0-476F-823D-6F25EE383D38}">
      <dgm:prSet phldrT="[Metin]"/>
      <dgm:spPr/>
      <dgm:t>
        <a:bodyPr/>
        <a:lstStyle/>
        <a:p>
          <a:r>
            <a:rPr lang="tr-TR" b="0" i="0" dirty="0" smtClean="0"/>
            <a:t>Çevrimiçi ortamlar için kolayca tahmin edilemeyecek şifreler belirlerim.</a:t>
          </a:r>
          <a:endParaRPr lang="tr-TR" dirty="0"/>
        </a:p>
      </dgm:t>
    </dgm:pt>
    <dgm:pt modelId="{123724CE-77E7-4B72-8576-1486F10F9FFE}" type="parTrans" cxnId="{012C139C-EB64-44AC-8E19-2234E94D3DF1}">
      <dgm:prSet/>
      <dgm:spPr/>
      <dgm:t>
        <a:bodyPr/>
        <a:lstStyle/>
        <a:p>
          <a:endParaRPr lang="tr-TR"/>
        </a:p>
      </dgm:t>
    </dgm:pt>
    <dgm:pt modelId="{41ADD692-EC8E-4751-B6E1-DEF0B2DF25EF}" type="sibTrans" cxnId="{012C139C-EB64-44AC-8E19-2234E94D3DF1}">
      <dgm:prSet/>
      <dgm:spPr/>
      <dgm:t>
        <a:bodyPr/>
        <a:lstStyle/>
        <a:p>
          <a:endParaRPr lang="tr-TR"/>
        </a:p>
      </dgm:t>
    </dgm:pt>
    <dgm:pt modelId="{920AB29E-A075-449D-B1E9-10C1FAD656AD}">
      <dgm:prSet phldrT="[Metin]"/>
      <dgm:spPr/>
      <dgm:t>
        <a:bodyPr/>
        <a:lstStyle/>
        <a:p>
          <a:r>
            <a:rPr lang="tr-TR" b="0" i="0" dirty="0" smtClean="0"/>
            <a:t>Çevrimiçi ortamda kendimin </a:t>
          </a:r>
          <a:r>
            <a:rPr lang="it-IT" b="0" i="0" dirty="0" smtClean="0"/>
            <a:t>ya da aile bireylerimin kişisel </a:t>
          </a:r>
          <a:r>
            <a:rPr lang="tr-TR" b="0" i="0" dirty="0" smtClean="0"/>
            <a:t>bilgilerini paylaşmam.</a:t>
          </a:r>
          <a:endParaRPr lang="tr-TR" dirty="0"/>
        </a:p>
      </dgm:t>
    </dgm:pt>
    <dgm:pt modelId="{D3A25F20-60AF-4782-B27A-5AD6AF07A94F}" type="parTrans" cxnId="{1C8FEDB5-EABC-4A0C-A100-37AA86BA41B3}">
      <dgm:prSet/>
      <dgm:spPr/>
      <dgm:t>
        <a:bodyPr/>
        <a:lstStyle/>
        <a:p>
          <a:endParaRPr lang="tr-TR"/>
        </a:p>
      </dgm:t>
    </dgm:pt>
    <dgm:pt modelId="{CB4D7F7C-1B9C-49E4-9BF0-EB235EA1ECFE}" type="sibTrans" cxnId="{1C8FEDB5-EABC-4A0C-A100-37AA86BA41B3}">
      <dgm:prSet/>
      <dgm:spPr/>
      <dgm:t>
        <a:bodyPr/>
        <a:lstStyle/>
        <a:p>
          <a:endParaRPr lang="tr-TR"/>
        </a:p>
      </dgm:t>
    </dgm:pt>
    <dgm:pt modelId="{C22DBA78-2576-43EA-9305-7D9115D232C8}" type="pres">
      <dgm:prSet presAssocID="{78D33484-791A-4A41-97F8-B297BA1B6301}" presName="linear" presStyleCnt="0">
        <dgm:presLayoutVars>
          <dgm:dir/>
          <dgm:resizeHandles val="exact"/>
        </dgm:presLayoutVars>
      </dgm:prSet>
      <dgm:spPr/>
      <dgm:t>
        <a:bodyPr/>
        <a:lstStyle/>
        <a:p>
          <a:endParaRPr lang="tr-TR"/>
        </a:p>
      </dgm:t>
    </dgm:pt>
    <dgm:pt modelId="{61E9BF0F-A144-4367-9037-1AE434A61F69}" type="pres">
      <dgm:prSet presAssocID="{471587D1-27C0-476F-823D-6F25EE383D38}" presName="comp" presStyleCnt="0"/>
      <dgm:spPr/>
      <dgm:t>
        <a:bodyPr/>
        <a:lstStyle/>
        <a:p>
          <a:endParaRPr lang="tr-TR"/>
        </a:p>
      </dgm:t>
    </dgm:pt>
    <dgm:pt modelId="{FDA63D1C-D0AD-48F5-BE02-2B96FE149781}" type="pres">
      <dgm:prSet presAssocID="{471587D1-27C0-476F-823D-6F25EE383D38}" presName="box" presStyleLbl="node1" presStyleIdx="0" presStyleCnt="2"/>
      <dgm:spPr/>
      <dgm:t>
        <a:bodyPr/>
        <a:lstStyle/>
        <a:p>
          <a:endParaRPr lang="tr-TR"/>
        </a:p>
      </dgm:t>
    </dgm:pt>
    <dgm:pt modelId="{F9D9000B-3437-46DF-B33C-B9D054F8DA1C}" type="pres">
      <dgm:prSet presAssocID="{471587D1-27C0-476F-823D-6F25EE383D38}" presName="img" presStyleLbl="fgImgPlace1" presStyleIdx="0" presStyleCnt="2" custLinFactNeighborX="-8206" custLinFactNeighborY="7494"/>
      <dgm:spPr>
        <a:blipFill rotWithShape="0">
          <a:blip xmlns:r="http://schemas.openxmlformats.org/officeDocument/2006/relationships" r:embed="rId1"/>
          <a:stretch>
            <a:fillRect/>
          </a:stretch>
        </a:blipFill>
      </dgm:spPr>
      <dgm:t>
        <a:bodyPr/>
        <a:lstStyle/>
        <a:p>
          <a:endParaRPr lang="tr-TR"/>
        </a:p>
      </dgm:t>
    </dgm:pt>
    <dgm:pt modelId="{6009D0BD-1585-4575-8031-D937B877B800}" type="pres">
      <dgm:prSet presAssocID="{471587D1-27C0-476F-823D-6F25EE383D38}" presName="text" presStyleLbl="node1" presStyleIdx="0" presStyleCnt="2">
        <dgm:presLayoutVars>
          <dgm:bulletEnabled val="1"/>
        </dgm:presLayoutVars>
      </dgm:prSet>
      <dgm:spPr/>
      <dgm:t>
        <a:bodyPr/>
        <a:lstStyle/>
        <a:p>
          <a:endParaRPr lang="tr-TR"/>
        </a:p>
      </dgm:t>
    </dgm:pt>
    <dgm:pt modelId="{6D4350CF-7C0B-4BD5-8D5F-94F2D7483889}" type="pres">
      <dgm:prSet presAssocID="{41ADD692-EC8E-4751-B6E1-DEF0B2DF25EF}" presName="spacer" presStyleCnt="0"/>
      <dgm:spPr/>
      <dgm:t>
        <a:bodyPr/>
        <a:lstStyle/>
        <a:p>
          <a:endParaRPr lang="tr-TR"/>
        </a:p>
      </dgm:t>
    </dgm:pt>
    <dgm:pt modelId="{ABC57C6B-4373-4F52-9C04-69EF7DBFAB46}" type="pres">
      <dgm:prSet presAssocID="{920AB29E-A075-449D-B1E9-10C1FAD656AD}" presName="comp" presStyleCnt="0"/>
      <dgm:spPr/>
      <dgm:t>
        <a:bodyPr/>
        <a:lstStyle/>
        <a:p>
          <a:endParaRPr lang="tr-TR"/>
        </a:p>
      </dgm:t>
    </dgm:pt>
    <dgm:pt modelId="{37EB201C-2754-483A-855D-8593AF52D4FB}" type="pres">
      <dgm:prSet presAssocID="{920AB29E-A075-449D-B1E9-10C1FAD656AD}" presName="box" presStyleLbl="node1" presStyleIdx="1" presStyleCnt="2"/>
      <dgm:spPr/>
      <dgm:t>
        <a:bodyPr/>
        <a:lstStyle/>
        <a:p>
          <a:endParaRPr lang="tr-TR"/>
        </a:p>
      </dgm:t>
    </dgm:pt>
    <dgm:pt modelId="{17AFB380-BF2F-40C3-BC29-4C77C6C57D57}" type="pres">
      <dgm:prSet presAssocID="{920AB29E-A075-449D-B1E9-10C1FAD656AD}" presName="img" presStyleLbl="fgImgPlace1" presStyleIdx="1" presStyleCnt="2"/>
      <dgm:spPr/>
      <dgm:t>
        <a:bodyPr/>
        <a:lstStyle/>
        <a:p>
          <a:endParaRPr lang="tr-TR"/>
        </a:p>
      </dgm:t>
    </dgm:pt>
    <dgm:pt modelId="{0C83C586-F9ED-4C07-B9DC-3C1431BCEAF7}" type="pres">
      <dgm:prSet presAssocID="{920AB29E-A075-449D-B1E9-10C1FAD656AD}" presName="text" presStyleLbl="node1" presStyleIdx="1" presStyleCnt="2">
        <dgm:presLayoutVars>
          <dgm:bulletEnabled val="1"/>
        </dgm:presLayoutVars>
      </dgm:prSet>
      <dgm:spPr/>
      <dgm:t>
        <a:bodyPr/>
        <a:lstStyle/>
        <a:p>
          <a:endParaRPr lang="tr-TR"/>
        </a:p>
      </dgm:t>
    </dgm:pt>
  </dgm:ptLst>
  <dgm:cxnLst>
    <dgm:cxn modelId="{0B20DDF8-B0DB-40D3-8942-544E7E7477B2}" type="presOf" srcId="{471587D1-27C0-476F-823D-6F25EE383D38}" destId="{6009D0BD-1585-4575-8031-D937B877B800}" srcOrd="1" destOrd="0" presId="urn:microsoft.com/office/officeart/2005/8/layout/vList4"/>
    <dgm:cxn modelId="{2DE00A26-1E35-46BE-982A-D2536033C0A0}" type="presOf" srcId="{920AB29E-A075-449D-B1E9-10C1FAD656AD}" destId="{37EB201C-2754-483A-855D-8593AF52D4FB}" srcOrd="0" destOrd="0" presId="urn:microsoft.com/office/officeart/2005/8/layout/vList4"/>
    <dgm:cxn modelId="{8F86CAB3-9F9E-4135-A452-C701817F8A1A}" type="presOf" srcId="{471587D1-27C0-476F-823D-6F25EE383D38}" destId="{FDA63D1C-D0AD-48F5-BE02-2B96FE149781}" srcOrd="0" destOrd="0" presId="urn:microsoft.com/office/officeart/2005/8/layout/vList4"/>
    <dgm:cxn modelId="{1C8FEDB5-EABC-4A0C-A100-37AA86BA41B3}" srcId="{78D33484-791A-4A41-97F8-B297BA1B6301}" destId="{920AB29E-A075-449D-B1E9-10C1FAD656AD}" srcOrd="1" destOrd="0" parTransId="{D3A25F20-60AF-4782-B27A-5AD6AF07A94F}" sibTransId="{CB4D7F7C-1B9C-49E4-9BF0-EB235EA1ECFE}"/>
    <dgm:cxn modelId="{012C139C-EB64-44AC-8E19-2234E94D3DF1}" srcId="{78D33484-791A-4A41-97F8-B297BA1B6301}" destId="{471587D1-27C0-476F-823D-6F25EE383D38}" srcOrd="0" destOrd="0" parTransId="{123724CE-77E7-4B72-8576-1486F10F9FFE}" sibTransId="{41ADD692-EC8E-4751-B6E1-DEF0B2DF25EF}"/>
    <dgm:cxn modelId="{DF4E3B83-31D7-4214-B114-C0C382717F91}" type="presOf" srcId="{78D33484-791A-4A41-97F8-B297BA1B6301}" destId="{C22DBA78-2576-43EA-9305-7D9115D232C8}" srcOrd="0" destOrd="0" presId="urn:microsoft.com/office/officeart/2005/8/layout/vList4"/>
    <dgm:cxn modelId="{B830E562-5C5F-4126-ABC4-432BE3B6B31F}" type="presOf" srcId="{920AB29E-A075-449D-B1E9-10C1FAD656AD}" destId="{0C83C586-F9ED-4C07-B9DC-3C1431BCEAF7}" srcOrd="1" destOrd="0" presId="urn:microsoft.com/office/officeart/2005/8/layout/vList4"/>
    <dgm:cxn modelId="{7FD4A7BB-D186-4CCF-B180-58EB8B51D22B}" type="presParOf" srcId="{C22DBA78-2576-43EA-9305-7D9115D232C8}" destId="{61E9BF0F-A144-4367-9037-1AE434A61F69}" srcOrd="0" destOrd="0" presId="urn:microsoft.com/office/officeart/2005/8/layout/vList4"/>
    <dgm:cxn modelId="{67DD3FF9-8525-4CEF-A203-B78DC5A711E0}" type="presParOf" srcId="{61E9BF0F-A144-4367-9037-1AE434A61F69}" destId="{FDA63D1C-D0AD-48F5-BE02-2B96FE149781}" srcOrd="0" destOrd="0" presId="urn:microsoft.com/office/officeart/2005/8/layout/vList4"/>
    <dgm:cxn modelId="{5B2EC9C1-34AE-4CFA-A33C-5137A0B982E8}" type="presParOf" srcId="{61E9BF0F-A144-4367-9037-1AE434A61F69}" destId="{F9D9000B-3437-46DF-B33C-B9D054F8DA1C}" srcOrd="1" destOrd="0" presId="urn:microsoft.com/office/officeart/2005/8/layout/vList4"/>
    <dgm:cxn modelId="{4137C935-75DC-42E0-A607-8E2E408C2686}" type="presParOf" srcId="{61E9BF0F-A144-4367-9037-1AE434A61F69}" destId="{6009D0BD-1585-4575-8031-D937B877B800}" srcOrd="2" destOrd="0" presId="urn:microsoft.com/office/officeart/2005/8/layout/vList4"/>
    <dgm:cxn modelId="{2CDAB0BC-E35E-4509-AB5C-E77933625072}" type="presParOf" srcId="{C22DBA78-2576-43EA-9305-7D9115D232C8}" destId="{6D4350CF-7C0B-4BD5-8D5F-94F2D7483889}" srcOrd="1" destOrd="0" presId="urn:microsoft.com/office/officeart/2005/8/layout/vList4"/>
    <dgm:cxn modelId="{A0F4AD82-51BA-47CC-855A-E41A719429E4}" type="presParOf" srcId="{C22DBA78-2576-43EA-9305-7D9115D232C8}" destId="{ABC57C6B-4373-4F52-9C04-69EF7DBFAB46}" srcOrd="2" destOrd="0" presId="urn:microsoft.com/office/officeart/2005/8/layout/vList4"/>
    <dgm:cxn modelId="{55ADB51B-9D94-4C6E-BEE4-D4E360968532}" type="presParOf" srcId="{ABC57C6B-4373-4F52-9C04-69EF7DBFAB46}" destId="{37EB201C-2754-483A-855D-8593AF52D4FB}" srcOrd="0" destOrd="0" presId="urn:microsoft.com/office/officeart/2005/8/layout/vList4"/>
    <dgm:cxn modelId="{6BFE2092-6A96-465F-B879-863A6BDE062E}" type="presParOf" srcId="{ABC57C6B-4373-4F52-9C04-69EF7DBFAB46}" destId="{17AFB380-BF2F-40C3-BC29-4C77C6C57D57}" srcOrd="1" destOrd="0" presId="urn:microsoft.com/office/officeart/2005/8/layout/vList4"/>
    <dgm:cxn modelId="{6C08137A-1419-458A-94F5-4ABA61D7E601}" type="presParOf" srcId="{ABC57C6B-4373-4F52-9C04-69EF7DBFAB46}" destId="{0C83C586-F9ED-4C07-B9DC-3C1431BCEAF7}"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28B88C-EC48-4EE2-932C-7AE1B5FB7DAD}" type="doc">
      <dgm:prSet loTypeId="urn:microsoft.com/office/officeart/2005/8/layout/hProcess3" loCatId="process" qsTypeId="urn:microsoft.com/office/officeart/2005/8/quickstyle/simple1" qsCatId="simple" csTypeId="urn:microsoft.com/office/officeart/2005/8/colors/accent1_2" csCatId="accent1" phldr="1"/>
      <dgm:spPr/>
    </dgm:pt>
    <dgm:pt modelId="{773F7257-3711-468B-A759-36F5AA6381C1}">
      <dgm:prSet phldrT="[Metin]"/>
      <dgm:spPr/>
      <dgm:t>
        <a:bodyPr/>
        <a:lstStyle/>
        <a:p>
          <a:r>
            <a:rPr lang="tr-TR" dirty="0" smtClean="0">
              <a:solidFill>
                <a:schemeClr val="bg1"/>
              </a:solidFill>
            </a:rPr>
            <a:t>İhbar Et</a:t>
          </a:r>
          <a:endParaRPr lang="tr-TR" dirty="0">
            <a:solidFill>
              <a:schemeClr val="bg1"/>
            </a:solidFill>
          </a:endParaRPr>
        </a:p>
      </dgm:t>
    </dgm:pt>
    <dgm:pt modelId="{85823F46-4F23-4261-B6EE-EA54EB7E98C3}" type="parTrans" cxnId="{F0DFDD58-2559-4A11-A90C-0F9543A4079B}">
      <dgm:prSet/>
      <dgm:spPr/>
      <dgm:t>
        <a:bodyPr/>
        <a:lstStyle/>
        <a:p>
          <a:endParaRPr lang="tr-TR"/>
        </a:p>
      </dgm:t>
    </dgm:pt>
    <dgm:pt modelId="{4AE21D02-F7A7-4700-B5AB-7F7D2BF604E4}" type="sibTrans" cxnId="{F0DFDD58-2559-4A11-A90C-0F9543A4079B}">
      <dgm:prSet/>
      <dgm:spPr/>
      <dgm:t>
        <a:bodyPr/>
        <a:lstStyle/>
        <a:p>
          <a:endParaRPr lang="tr-TR"/>
        </a:p>
      </dgm:t>
    </dgm:pt>
    <dgm:pt modelId="{3F2EC0E5-EF34-4649-925A-238E297BB4F1}">
      <dgm:prSet phldrT="[Metin]"/>
      <dgm:spPr/>
      <dgm:t>
        <a:bodyPr/>
        <a:lstStyle/>
        <a:p>
          <a:endParaRPr lang="tr-TR" dirty="0"/>
        </a:p>
      </dgm:t>
    </dgm:pt>
    <dgm:pt modelId="{15677F38-4EBD-4E0B-B5DB-9421D4988C9F}" type="parTrans" cxnId="{BB1F67C8-F945-4724-8F47-A6B0AB4BD178}">
      <dgm:prSet/>
      <dgm:spPr/>
      <dgm:t>
        <a:bodyPr/>
        <a:lstStyle/>
        <a:p>
          <a:endParaRPr lang="tr-TR"/>
        </a:p>
      </dgm:t>
    </dgm:pt>
    <dgm:pt modelId="{F028A05E-76AD-43C2-8003-93CFFE94938D}" type="sibTrans" cxnId="{BB1F67C8-F945-4724-8F47-A6B0AB4BD178}">
      <dgm:prSet/>
      <dgm:spPr/>
      <dgm:t>
        <a:bodyPr/>
        <a:lstStyle/>
        <a:p>
          <a:endParaRPr lang="tr-TR"/>
        </a:p>
      </dgm:t>
    </dgm:pt>
    <dgm:pt modelId="{99FD5863-90BB-4135-821A-E07D82278552}" type="pres">
      <dgm:prSet presAssocID="{3D28B88C-EC48-4EE2-932C-7AE1B5FB7DAD}" presName="Name0" presStyleCnt="0">
        <dgm:presLayoutVars>
          <dgm:dir/>
          <dgm:animLvl val="lvl"/>
          <dgm:resizeHandles val="exact"/>
        </dgm:presLayoutVars>
      </dgm:prSet>
      <dgm:spPr/>
    </dgm:pt>
    <dgm:pt modelId="{41387FB5-BC81-48A3-A486-1F2E0343F30E}" type="pres">
      <dgm:prSet presAssocID="{3D28B88C-EC48-4EE2-932C-7AE1B5FB7DAD}" presName="dummy" presStyleCnt="0"/>
      <dgm:spPr/>
    </dgm:pt>
    <dgm:pt modelId="{62D5FD4B-3AE8-4CC2-9913-B2A5CCDBD9CA}" type="pres">
      <dgm:prSet presAssocID="{3D28B88C-EC48-4EE2-932C-7AE1B5FB7DAD}" presName="linH" presStyleCnt="0"/>
      <dgm:spPr/>
    </dgm:pt>
    <dgm:pt modelId="{51FB158F-7679-437F-B731-6F1FDA53B58D}" type="pres">
      <dgm:prSet presAssocID="{3D28B88C-EC48-4EE2-932C-7AE1B5FB7DAD}" presName="padding1" presStyleCnt="0"/>
      <dgm:spPr/>
    </dgm:pt>
    <dgm:pt modelId="{00747939-64A3-4519-9FDD-530B3C060093}" type="pres">
      <dgm:prSet presAssocID="{773F7257-3711-468B-A759-36F5AA6381C1}" presName="linV" presStyleCnt="0"/>
      <dgm:spPr/>
    </dgm:pt>
    <dgm:pt modelId="{DBD01C7F-AB11-4F76-B971-4528959C6223}" type="pres">
      <dgm:prSet presAssocID="{773F7257-3711-468B-A759-36F5AA6381C1}" presName="spVertical1" presStyleCnt="0"/>
      <dgm:spPr/>
    </dgm:pt>
    <dgm:pt modelId="{03FC0299-5517-44EA-92C2-DC3D71247053}" type="pres">
      <dgm:prSet presAssocID="{773F7257-3711-468B-A759-36F5AA6381C1}" presName="parTx" presStyleLbl="revTx" presStyleIdx="0" presStyleCnt="2" custScaleX="439957" custScaleY="211833" custLinFactX="11315" custLinFactNeighborX="100000" custLinFactNeighborY="84873">
        <dgm:presLayoutVars>
          <dgm:chMax val="0"/>
          <dgm:chPref val="0"/>
          <dgm:bulletEnabled val="1"/>
        </dgm:presLayoutVars>
      </dgm:prSet>
      <dgm:spPr/>
      <dgm:t>
        <a:bodyPr/>
        <a:lstStyle/>
        <a:p>
          <a:endParaRPr lang="tr-TR"/>
        </a:p>
      </dgm:t>
    </dgm:pt>
    <dgm:pt modelId="{D4A340F4-11BB-416B-96A7-D48C16EACC5E}" type="pres">
      <dgm:prSet presAssocID="{773F7257-3711-468B-A759-36F5AA6381C1}" presName="spVertical2" presStyleCnt="0"/>
      <dgm:spPr/>
    </dgm:pt>
    <dgm:pt modelId="{AE6B223F-8C85-487B-9D1E-3834A8566021}" type="pres">
      <dgm:prSet presAssocID="{773F7257-3711-468B-A759-36F5AA6381C1}" presName="spVertical3" presStyleCnt="0"/>
      <dgm:spPr/>
    </dgm:pt>
    <dgm:pt modelId="{0B061F5A-E4D1-44D5-977F-A881CD795FAE}" type="pres">
      <dgm:prSet presAssocID="{4AE21D02-F7A7-4700-B5AB-7F7D2BF604E4}" presName="space" presStyleCnt="0"/>
      <dgm:spPr/>
    </dgm:pt>
    <dgm:pt modelId="{B04BDD55-317D-49F4-AAEF-C4C82428682B}" type="pres">
      <dgm:prSet presAssocID="{3F2EC0E5-EF34-4649-925A-238E297BB4F1}" presName="linV" presStyleCnt="0"/>
      <dgm:spPr/>
    </dgm:pt>
    <dgm:pt modelId="{438A7E37-183C-4971-96D4-B1EBA559DB4B}" type="pres">
      <dgm:prSet presAssocID="{3F2EC0E5-EF34-4649-925A-238E297BB4F1}" presName="spVertical1" presStyleCnt="0"/>
      <dgm:spPr/>
    </dgm:pt>
    <dgm:pt modelId="{7EF1DC88-26D8-4B4E-A33A-2AB3805AC683}" type="pres">
      <dgm:prSet presAssocID="{3F2EC0E5-EF34-4649-925A-238E297BB4F1}" presName="parTx" presStyleLbl="revTx" presStyleIdx="1" presStyleCnt="2">
        <dgm:presLayoutVars>
          <dgm:chMax val="0"/>
          <dgm:chPref val="0"/>
          <dgm:bulletEnabled val="1"/>
        </dgm:presLayoutVars>
      </dgm:prSet>
      <dgm:spPr/>
      <dgm:t>
        <a:bodyPr/>
        <a:lstStyle/>
        <a:p>
          <a:endParaRPr lang="tr-TR"/>
        </a:p>
      </dgm:t>
    </dgm:pt>
    <dgm:pt modelId="{710AEF55-BDC7-4DCA-B37F-A8077A393BDC}" type="pres">
      <dgm:prSet presAssocID="{3F2EC0E5-EF34-4649-925A-238E297BB4F1}" presName="spVertical2" presStyleCnt="0"/>
      <dgm:spPr/>
    </dgm:pt>
    <dgm:pt modelId="{D2C8670E-D7B8-404A-96FA-0FB5FFC6F5A2}" type="pres">
      <dgm:prSet presAssocID="{3F2EC0E5-EF34-4649-925A-238E297BB4F1}" presName="spVertical3" presStyleCnt="0"/>
      <dgm:spPr/>
    </dgm:pt>
    <dgm:pt modelId="{738C14C1-6956-4678-B9FA-A66551CCAF0D}" type="pres">
      <dgm:prSet presAssocID="{3D28B88C-EC48-4EE2-932C-7AE1B5FB7DAD}" presName="padding2" presStyleCnt="0"/>
      <dgm:spPr/>
    </dgm:pt>
    <dgm:pt modelId="{D5862E9A-B8ED-41FE-B068-E67A57F08FB7}" type="pres">
      <dgm:prSet presAssocID="{3D28B88C-EC48-4EE2-932C-7AE1B5FB7DAD}" presName="negArrow" presStyleCnt="0"/>
      <dgm:spPr/>
    </dgm:pt>
    <dgm:pt modelId="{97A60910-094C-4B2B-9C5A-8467DB777559}" type="pres">
      <dgm:prSet presAssocID="{3D28B88C-EC48-4EE2-932C-7AE1B5FB7DAD}" presName="backgroundArrow" presStyleLbl="node1" presStyleIdx="0" presStyleCnt="1" custAng="10800000" custLinFactNeighborX="-12195" custLinFactNeighborY="54486"/>
      <dgm:spPr/>
    </dgm:pt>
  </dgm:ptLst>
  <dgm:cxnLst>
    <dgm:cxn modelId="{67FC7703-5DCB-42F1-BF6D-D72D9CF993F5}" type="presOf" srcId="{3F2EC0E5-EF34-4649-925A-238E297BB4F1}" destId="{7EF1DC88-26D8-4B4E-A33A-2AB3805AC683}" srcOrd="0" destOrd="0" presId="urn:microsoft.com/office/officeart/2005/8/layout/hProcess3"/>
    <dgm:cxn modelId="{C6634188-825E-42CE-85E8-797A17E2D234}" type="presOf" srcId="{3D28B88C-EC48-4EE2-932C-7AE1B5FB7DAD}" destId="{99FD5863-90BB-4135-821A-E07D82278552}" srcOrd="0" destOrd="0" presId="urn:microsoft.com/office/officeart/2005/8/layout/hProcess3"/>
    <dgm:cxn modelId="{82FD7A8B-0A8A-488C-B6FA-9A28454BBBCC}" type="presOf" srcId="{773F7257-3711-468B-A759-36F5AA6381C1}" destId="{03FC0299-5517-44EA-92C2-DC3D71247053}" srcOrd="0" destOrd="0" presId="urn:microsoft.com/office/officeart/2005/8/layout/hProcess3"/>
    <dgm:cxn modelId="{F0DFDD58-2559-4A11-A90C-0F9543A4079B}" srcId="{3D28B88C-EC48-4EE2-932C-7AE1B5FB7DAD}" destId="{773F7257-3711-468B-A759-36F5AA6381C1}" srcOrd="0" destOrd="0" parTransId="{85823F46-4F23-4261-B6EE-EA54EB7E98C3}" sibTransId="{4AE21D02-F7A7-4700-B5AB-7F7D2BF604E4}"/>
    <dgm:cxn modelId="{BB1F67C8-F945-4724-8F47-A6B0AB4BD178}" srcId="{3D28B88C-EC48-4EE2-932C-7AE1B5FB7DAD}" destId="{3F2EC0E5-EF34-4649-925A-238E297BB4F1}" srcOrd="1" destOrd="0" parTransId="{15677F38-4EBD-4E0B-B5DB-9421D4988C9F}" sibTransId="{F028A05E-76AD-43C2-8003-93CFFE94938D}"/>
    <dgm:cxn modelId="{3F7ED921-31D1-4DBE-A4AA-4CC9FD675289}" type="presParOf" srcId="{99FD5863-90BB-4135-821A-E07D82278552}" destId="{41387FB5-BC81-48A3-A486-1F2E0343F30E}" srcOrd="0" destOrd="0" presId="urn:microsoft.com/office/officeart/2005/8/layout/hProcess3"/>
    <dgm:cxn modelId="{D3865223-BC54-46E6-BF03-914BBD7ACE09}" type="presParOf" srcId="{99FD5863-90BB-4135-821A-E07D82278552}" destId="{62D5FD4B-3AE8-4CC2-9913-B2A5CCDBD9CA}" srcOrd="1" destOrd="0" presId="urn:microsoft.com/office/officeart/2005/8/layout/hProcess3"/>
    <dgm:cxn modelId="{1BDCDE8E-6E24-471E-8747-E05D7DA657E8}" type="presParOf" srcId="{62D5FD4B-3AE8-4CC2-9913-B2A5CCDBD9CA}" destId="{51FB158F-7679-437F-B731-6F1FDA53B58D}" srcOrd="0" destOrd="0" presId="urn:microsoft.com/office/officeart/2005/8/layout/hProcess3"/>
    <dgm:cxn modelId="{7786D9A8-268E-4FE9-9F50-D0770BAAAFCD}" type="presParOf" srcId="{62D5FD4B-3AE8-4CC2-9913-B2A5CCDBD9CA}" destId="{00747939-64A3-4519-9FDD-530B3C060093}" srcOrd="1" destOrd="0" presId="urn:microsoft.com/office/officeart/2005/8/layout/hProcess3"/>
    <dgm:cxn modelId="{608BB131-5850-4881-A0F1-79D65712A428}" type="presParOf" srcId="{00747939-64A3-4519-9FDD-530B3C060093}" destId="{DBD01C7F-AB11-4F76-B971-4528959C6223}" srcOrd="0" destOrd="0" presId="urn:microsoft.com/office/officeart/2005/8/layout/hProcess3"/>
    <dgm:cxn modelId="{F3B9FC28-E9DD-4AD2-87DB-A92429D58C1E}" type="presParOf" srcId="{00747939-64A3-4519-9FDD-530B3C060093}" destId="{03FC0299-5517-44EA-92C2-DC3D71247053}" srcOrd="1" destOrd="0" presId="urn:microsoft.com/office/officeart/2005/8/layout/hProcess3"/>
    <dgm:cxn modelId="{E07D4678-8324-4879-9E65-3FDA07855FC8}" type="presParOf" srcId="{00747939-64A3-4519-9FDD-530B3C060093}" destId="{D4A340F4-11BB-416B-96A7-D48C16EACC5E}" srcOrd="2" destOrd="0" presId="urn:microsoft.com/office/officeart/2005/8/layout/hProcess3"/>
    <dgm:cxn modelId="{C2CA1620-572D-47AD-964F-CCB62DED4A74}" type="presParOf" srcId="{00747939-64A3-4519-9FDD-530B3C060093}" destId="{AE6B223F-8C85-487B-9D1E-3834A8566021}" srcOrd="3" destOrd="0" presId="urn:microsoft.com/office/officeart/2005/8/layout/hProcess3"/>
    <dgm:cxn modelId="{90094175-CB86-452F-998D-47CF9CC5AAF9}" type="presParOf" srcId="{62D5FD4B-3AE8-4CC2-9913-B2A5CCDBD9CA}" destId="{0B061F5A-E4D1-44D5-977F-A881CD795FAE}" srcOrd="2" destOrd="0" presId="urn:microsoft.com/office/officeart/2005/8/layout/hProcess3"/>
    <dgm:cxn modelId="{C77FC539-8556-4478-9EBA-B5D8F2B95BF0}" type="presParOf" srcId="{62D5FD4B-3AE8-4CC2-9913-B2A5CCDBD9CA}" destId="{B04BDD55-317D-49F4-AAEF-C4C82428682B}" srcOrd="3" destOrd="0" presId="urn:microsoft.com/office/officeart/2005/8/layout/hProcess3"/>
    <dgm:cxn modelId="{98C8254E-C17D-44D5-9FD0-E62E3970E39C}" type="presParOf" srcId="{B04BDD55-317D-49F4-AAEF-C4C82428682B}" destId="{438A7E37-183C-4971-96D4-B1EBA559DB4B}" srcOrd="0" destOrd="0" presId="urn:microsoft.com/office/officeart/2005/8/layout/hProcess3"/>
    <dgm:cxn modelId="{6E93C13D-0023-4983-A394-BBE39BDB999B}" type="presParOf" srcId="{B04BDD55-317D-49F4-AAEF-C4C82428682B}" destId="{7EF1DC88-26D8-4B4E-A33A-2AB3805AC683}" srcOrd="1" destOrd="0" presId="urn:microsoft.com/office/officeart/2005/8/layout/hProcess3"/>
    <dgm:cxn modelId="{70DF8D1F-70BE-4AD9-81E2-F36497FE974F}" type="presParOf" srcId="{B04BDD55-317D-49F4-AAEF-C4C82428682B}" destId="{710AEF55-BDC7-4DCA-B37F-A8077A393BDC}" srcOrd="2" destOrd="0" presId="urn:microsoft.com/office/officeart/2005/8/layout/hProcess3"/>
    <dgm:cxn modelId="{4C5B4BCA-2661-4E0D-BA86-8218982CEA82}" type="presParOf" srcId="{B04BDD55-317D-49F4-AAEF-C4C82428682B}" destId="{D2C8670E-D7B8-404A-96FA-0FB5FFC6F5A2}" srcOrd="3" destOrd="0" presId="urn:microsoft.com/office/officeart/2005/8/layout/hProcess3"/>
    <dgm:cxn modelId="{E66D0D0A-90A1-40AB-8774-7BB7CECE6960}" type="presParOf" srcId="{62D5FD4B-3AE8-4CC2-9913-B2A5CCDBD9CA}" destId="{738C14C1-6956-4678-B9FA-A66551CCAF0D}" srcOrd="4" destOrd="0" presId="urn:microsoft.com/office/officeart/2005/8/layout/hProcess3"/>
    <dgm:cxn modelId="{0564B6B6-BD2E-4BAD-8CC7-7EBB1DB16790}" type="presParOf" srcId="{62D5FD4B-3AE8-4CC2-9913-B2A5CCDBD9CA}" destId="{D5862E9A-B8ED-41FE-B068-E67A57F08FB7}" srcOrd="5" destOrd="0" presId="urn:microsoft.com/office/officeart/2005/8/layout/hProcess3"/>
    <dgm:cxn modelId="{48069597-BEFB-4E80-8E5B-D8D7D8565A0A}" type="presParOf" srcId="{62D5FD4B-3AE8-4CC2-9913-B2A5CCDBD9CA}" destId="{97A60910-094C-4B2B-9C5A-8467DB777559}" srcOrd="6"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9D4427-C0FD-4571-A4AC-F50FF2ADCDEC}">
      <dsp:nvSpPr>
        <dsp:cNvPr id="0" name=""/>
        <dsp:cNvSpPr/>
      </dsp:nvSpPr>
      <dsp:spPr>
        <a:xfrm>
          <a:off x="460905" y="104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0" i="0" kern="1200" dirty="0" smtClean="0"/>
            <a:t>Sosyal ağlardaki hesaplarınıza olan erişimi tanıdığınız ve güvendiğiniz kişilerle sınırlayın.</a:t>
          </a:r>
          <a:endParaRPr lang="tr-TR" sz="2600" kern="1200" dirty="0"/>
        </a:p>
      </dsp:txBody>
      <dsp:txXfrm>
        <a:off x="460905" y="1046"/>
        <a:ext cx="3479899" cy="2087939"/>
      </dsp:txXfrm>
    </dsp:sp>
    <dsp:sp modelId="{EC0457C3-8D78-4422-A433-11717488F695}">
      <dsp:nvSpPr>
        <dsp:cNvPr id="0" name=""/>
        <dsp:cNvSpPr/>
      </dsp:nvSpPr>
      <dsp:spPr>
        <a:xfrm>
          <a:off x="4288794" y="104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0" i="0" kern="1200" dirty="0" smtClean="0"/>
            <a:t>Kullandığınız çevrimiçi platformların güvenliğine dikkat edin ve bu ayarları “güvenli” konumda tutun.</a:t>
          </a:r>
          <a:endParaRPr lang="tr-TR" sz="2600" kern="1200" dirty="0"/>
        </a:p>
      </dsp:txBody>
      <dsp:txXfrm>
        <a:off x="4288794" y="1046"/>
        <a:ext cx="3479899" cy="2087939"/>
      </dsp:txXfrm>
    </dsp:sp>
    <dsp:sp modelId="{D29BCB40-0FDD-4C5C-8225-40C5BAF888F1}">
      <dsp:nvSpPr>
        <dsp:cNvPr id="0" name=""/>
        <dsp:cNvSpPr/>
      </dsp:nvSpPr>
      <dsp:spPr>
        <a:xfrm>
          <a:off x="2374850" y="2436975"/>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0" i="0" kern="1200" dirty="0" smtClean="0"/>
            <a:t>Sosyal ağlarda başkalarının erişimine açık ortamlarda kişisel bilgilerinizi paylaşmayın.</a:t>
          </a:r>
          <a:endParaRPr lang="tr-TR" sz="2600" kern="1200" dirty="0"/>
        </a:p>
      </dsp:txBody>
      <dsp:txXfrm>
        <a:off x="2374850" y="2436975"/>
        <a:ext cx="3479899" cy="20879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096DA4-3E82-4057-8CA6-1D8FD9DF66E7}">
      <dsp:nvSpPr>
        <dsp:cNvPr id="0" name=""/>
        <dsp:cNvSpPr/>
      </dsp:nvSpPr>
      <dsp:spPr>
        <a:xfrm>
          <a:off x="1829454" y="123"/>
          <a:ext cx="3482124" cy="2089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0" i="0" kern="1200" dirty="0" smtClean="0"/>
            <a:t>Birini rahatsız edecek türdeki paylaşımların yayılmasına aracılık etmeyin.</a:t>
          </a:r>
          <a:endParaRPr lang="tr-TR" sz="2800" kern="1200" dirty="0"/>
        </a:p>
      </dsp:txBody>
      <dsp:txXfrm>
        <a:off x="1829454" y="123"/>
        <a:ext cx="3482124" cy="2089274"/>
      </dsp:txXfrm>
    </dsp:sp>
    <dsp:sp modelId="{2691E5BF-2B30-415C-903F-D9EC4F6D25A4}">
      <dsp:nvSpPr>
        <dsp:cNvPr id="0" name=""/>
        <dsp:cNvSpPr/>
      </dsp:nvSpPr>
      <dsp:spPr>
        <a:xfrm>
          <a:off x="5659792" y="123"/>
          <a:ext cx="3482124" cy="2089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0" i="0" kern="1200" dirty="0" smtClean="0"/>
            <a:t>Siber zorbalığa maruz kalırsanız bunu hemen güvendiğiniz bir yetişkinle paylaşın.</a:t>
          </a:r>
          <a:endParaRPr lang="tr-TR" sz="2800" kern="1200" dirty="0"/>
        </a:p>
      </dsp:txBody>
      <dsp:txXfrm>
        <a:off x="5659792" y="123"/>
        <a:ext cx="3482124" cy="2089274"/>
      </dsp:txXfrm>
    </dsp:sp>
    <dsp:sp modelId="{E015B4FA-F2F1-4099-A628-B88C6ADD3AD3}">
      <dsp:nvSpPr>
        <dsp:cNvPr id="0" name=""/>
        <dsp:cNvSpPr/>
      </dsp:nvSpPr>
      <dsp:spPr>
        <a:xfrm>
          <a:off x="1829454" y="2437611"/>
          <a:ext cx="3482124" cy="2089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0" i="0" kern="1200" dirty="0" smtClean="0"/>
            <a:t>Sinirliyken paylaşım yapmayın.</a:t>
          </a:r>
          <a:endParaRPr lang="tr-TR" sz="2800" kern="1200" dirty="0"/>
        </a:p>
      </dsp:txBody>
      <dsp:txXfrm>
        <a:off x="1829454" y="2437611"/>
        <a:ext cx="3482124" cy="2089274"/>
      </dsp:txXfrm>
    </dsp:sp>
    <dsp:sp modelId="{5119D5E7-03E1-49E8-9271-9DFBDB4C4230}">
      <dsp:nvSpPr>
        <dsp:cNvPr id="0" name=""/>
        <dsp:cNvSpPr/>
      </dsp:nvSpPr>
      <dsp:spPr>
        <a:xfrm>
          <a:off x="5659792" y="2437611"/>
          <a:ext cx="3482124" cy="2089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0" i="0" kern="1200" dirty="0" smtClean="0"/>
            <a:t>Dijital dünyada attığınız her adımın gerçek hayatta karşılığı olduğunu unutmayın!</a:t>
          </a:r>
          <a:endParaRPr lang="tr-TR" sz="2800" kern="1200" dirty="0"/>
        </a:p>
      </dsp:txBody>
      <dsp:txXfrm>
        <a:off x="5659792" y="2437611"/>
        <a:ext cx="3482124" cy="20892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A63D1C-D0AD-48F5-BE02-2B96FE149781}">
      <dsp:nvSpPr>
        <dsp:cNvPr id="0" name=""/>
        <dsp:cNvSpPr/>
      </dsp:nvSpPr>
      <dsp:spPr>
        <a:xfrm>
          <a:off x="0" y="0"/>
          <a:ext cx="10971372" cy="1352618"/>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b="0" i="0" kern="1200" dirty="0" smtClean="0"/>
            <a:t>Bilgisayarımda virüs ve casus yazılımları engelleyici programlar kullanabilir, “Güvenlik Duvarı”nı etkin hale getirebilirim.</a:t>
          </a:r>
          <a:endParaRPr lang="tr-TR" sz="2700" kern="1200" dirty="0"/>
        </a:p>
      </dsp:txBody>
      <dsp:txXfrm>
        <a:off x="2329536" y="0"/>
        <a:ext cx="8641835" cy="1352618"/>
      </dsp:txXfrm>
    </dsp:sp>
    <dsp:sp modelId="{F9D9000B-3437-46DF-B33C-B9D054F8DA1C}">
      <dsp:nvSpPr>
        <dsp:cNvPr id="0" name=""/>
        <dsp:cNvSpPr/>
      </dsp:nvSpPr>
      <dsp:spPr>
        <a:xfrm>
          <a:off x="135261" y="135261"/>
          <a:ext cx="2194274" cy="108209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B201C-2754-483A-855D-8593AF52D4FB}">
      <dsp:nvSpPr>
        <dsp:cNvPr id="0" name=""/>
        <dsp:cNvSpPr/>
      </dsp:nvSpPr>
      <dsp:spPr>
        <a:xfrm>
          <a:off x="0" y="1487879"/>
          <a:ext cx="10971372" cy="1352618"/>
        </a:xfrm>
        <a:prstGeom prst="roundRect">
          <a:avLst>
            <a:gd name="adj" fmla="val 1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b="0" i="0" kern="1200" dirty="0" smtClean="0"/>
            <a:t>Tanımadığım kişilerden gelen mesaj ve eklenti dosyalarını virüs taramasından geçirmeden açmam.</a:t>
          </a:r>
          <a:endParaRPr lang="tr-TR" sz="2700" kern="1200" dirty="0"/>
        </a:p>
      </dsp:txBody>
      <dsp:txXfrm>
        <a:off x="2329536" y="1487879"/>
        <a:ext cx="8641835" cy="1352618"/>
      </dsp:txXfrm>
    </dsp:sp>
    <dsp:sp modelId="{17AFB380-BF2F-40C3-BC29-4C77C6C57D57}">
      <dsp:nvSpPr>
        <dsp:cNvPr id="0" name=""/>
        <dsp:cNvSpPr/>
      </dsp:nvSpPr>
      <dsp:spPr>
        <a:xfrm>
          <a:off x="135261" y="1623141"/>
          <a:ext cx="2194274" cy="108209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A4070-4C73-4C02-87A7-4289F396A59C}">
      <dsp:nvSpPr>
        <dsp:cNvPr id="0" name=""/>
        <dsp:cNvSpPr/>
      </dsp:nvSpPr>
      <dsp:spPr>
        <a:xfrm>
          <a:off x="0" y="2975759"/>
          <a:ext cx="10971372" cy="1352618"/>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b="0" i="0" kern="1200" dirty="0" smtClean="0"/>
            <a:t>Güvenilir bilgi kaynaklarını seçebilir, interneti kendi gelişimim için kullanabilirim.</a:t>
          </a:r>
          <a:endParaRPr lang="tr-TR" sz="2700" kern="1200" dirty="0"/>
        </a:p>
      </dsp:txBody>
      <dsp:txXfrm>
        <a:off x="2329536" y="2975759"/>
        <a:ext cx="8641835" cy="1352618"/>
      </dsp:txXfrm>
    </dsp:sp>
    <dsp:sp modelId="{CFBFE7EE-3838-4548-9437-D3BF133C286C}">
      <dsp:nvSpPr>
        <dsp:cNvPr id="0" name=""/>
        <dsp:cNvSpPr/>
      </dsp:nvSpPr>
      <dsp:spPr>
        <a:xfrm>
          <a:off x="135261" y="3111021"/>
          <a:ext cx="2194274" cy="108209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A63D1C-D0AD-48F5-BE02-2B96FE149781}">
      <dsp:nvSpPr>
        <dsp:cNvPr id="0" name=""/>
        <dsp:cNvSpPr/>
      </dsp:nvSpPr>
      <dsp:spPr>
        <a:xfrm>
          <a:off x="0" y="0"/>
          <a:ext cx="10971372" cy="1350893"/>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b="0" i="0" kern="1200" dirty="0" smtClean="0"/>
            <a:t>Çevrimiçi ortamlar için kolayca tahmin edilemeyecek şifreler belirlerim.</a:t>
          </a:r>
          <a:endParaRPr lang="tr-TR" sz="3800" kern="1200" dirty="0"/>
        </a:p>
      </dsp:txBody>
      <dsp:txXfrm>
        <a:off x="2329363" y="0"/>
        <a:ext cx="8642008" cy="1350893"/>
      </dsp:txXfrm>
    </dsp:sp>
    <dsp:sp modelId="{F9D9000B-3437-46DF-B33C-B9D054F8DA1C}">
      <dsp:nvSpPr>
        <dsp:cNvPr id="0" name=""/>
        <dsp:cNvSpPr/>
      </dsp:nvSpPr>
      <dsp:spPr>
        <a:xfrm>
          <a:off x="0" y="216078"/>
          <a:ext cx="2194274" cy="108071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B201C-2754-483A-855D-8593AF52D4FB}">
      <dsp:nvSpPr>
        <dsp:cNvPr id="0" name=""/>
        <dsp:cNvSpPr/>
      </dsp:nvSpPr>
      <dsp:spPr>
        <a:xfrm>
          <a:off x="0" y="1485982"/>
          <a:ext cx="10971372" cy="1350893"/>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b="0" i="0" kern="1200" dirty="0" smtClean="0"/>
            <a:t>Çevrimiçi ortamda kendimin </a:t>
          </a:r>
          <a:r>
            <a:rPr lang="it-IT" sz="3800" b="0" i="0" kern="1200" dirty="0" smtClean="0"/>
            <a:t>ya da aile bireylerimin kişisel </a:t>
          </a:r>
          <a:r>
            <a:rPr lang="tr-TR" sz="3800" b="0" i="0" kern="1200" dirty="0" smtClean="0"/>
            <a:t>bilgilerini paylaşmam.</a:t>
          </a:r>
          <a:endParaRPr lang="tr-TR" sz="3800" kern="1200" dirty="0"/>
        </a:p>
      </dsp:txBody>
      <dsp:txXfrm>
        <a:off x="2329363" y="1485982"/>
        <a:ext cx="8642008" cy="1350893"/>
      </dsp:txXfrm>
    </dsp:sp>
    <dsp:sp modelId="{17AFB380-BF2F-40C3-BC29-4C77C6C57D57}">
      <dsp:nvSpPr>
        <dsp:cNvPr id="0" name=""/>
        <dsp:cNvSpPr/>
      </dsp:nvSpPr>
      <dsp:spPr>
        <a:xfrm>
          <a:off x="135089" y="1621072"/>
          <a:ext cx="2194274" cy="1080714"/>
        </a:xfrm>
        <a:prstGeom prst="roundRect">
          <a:avLst>
            <a:gd name="adj" fmla="val 10000"/>
          </a:avLst>
        </a:prstGeom>
        <a:solidFill>
          <a:schemeClr val="accent1">
            <a:tint val="50000"/>
            <a:hueOff val="56396"/>
            <a:satOff val="-2645"/>
            <a:lumOff val="11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A60910-094C-4B2B-9C5A-8467DB777559}">
      <dsp:nvSpPr>
        <dsp:cNvPr id="0" name=""/>
        <dsp:cNvSpPr/>
      </dsp:nvSpPr>
      <dsp:spPr>
        <a:xfrm rot="10800000">
          <a:off x="0" y="1638204"/>
          <a:ext cx="2342846" cy="2664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1DC88-26D8-4B4E-A33A-2AB3805AC683}">
      <dsp:nvSpPr>
        <dsp:cNvPr id="0" name=""/>
        <dsp:cNvSpPr/>
      </dsp:nvSpPr>
      <dsp:spPr>
        <a:xfrm>
          <a:off x="1765943" y="852697"/>
          <a:ext cx="342618" cy="13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75920" rIns="0" bIns="375920" numCol="1" spcCol="1270" anchor="ctr" anchorCtr="0">
          <a:noAutofit/>
        </a:bodyPr>
        <a:lstStyle/>
        <a:p>
          <a:pPr lvl="0" algn="ctr" defTabSz="1644650">
            <a:lnSpc>
              <a:spcPct val="90000"/>
            </a:lnSpc>
            <a:spcBef>
              <a:spcPct val="0"/>
            </a:spcBef>
            <a:spcAft>
              <a:spcPct val="35000"/>
            </a:spcAft>
          </a:pPr>
          <a:endParaRPr lang="tr-TR" sz="3700" kern="1200" dirty="0"/>
        </a:p>
      </dsp:txBody>
      <dsp:txXfrm>
        <a:off x="1765943" y="852697"/>
        <a:ext cx="342618" cy="1332000"/>
      </dsp:txXfrm>
    </dsp:sp>
    <dsp:sp modelId="{03FC0299-5517-44EA-92C2-DC3D71247053}">
      <dsp:nvSpPr>
        <dsp:cNvPr id="0" name=""/>
        <dsp:cNvSpPr/>
      </dsp:nvSpPr>
      <dsp:spPr>
        <a:xfrm>
          <a:off x="571431" y="1417951"/>
          <a:ext cx="1507373" cy="282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75920" rIns="0" bIns="375920" numCol="1" spcCol="1270" anchor="ctr" anchorCtr="0">
          <a:noAutofit/>
        </a:bodyPr>
        <a:lstStyle/>
        <a:p>
          <a:pPr lvl="0" algn="ctr" defTabSz="1644650">
            <a:lnSpc>
              <a:spcPct val="90000"/>
            </a:lnSpc>
            <a:spcBef>
              <a:spcPct val="0"/>
            </a:spcBef>
            <a:spcAft>
              <a:spcPct val="35000"/>
            </a:spcAft>
          </a:pPr>
          <a:r>
            <a:rPr lang="tr-TR" sz="3700" kern="1200" dirty="0" smtClean="0">
              <a:solidFill>
                <a:schemeClr val="bg1"/>
              </a:solidFill>
            </a:rPr>
            <a:t>İhbar Et</a:t>
          </a:r>
          <a:endParaRPr lang="tr-TR" sz="3700" kern="1200" dirty="0">
            <a:solidFill>
              <a:schemeClr val="bg1"/>
            </a:solidFill>
          </a:endParaRPr>
        </a:p>
      </dsp:txBody>
      <dsp:txXfrm>
        <a:off x="571431" y="1417951"/>
        <a:ext cx="1507373" cy="28216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7C9D0-6930-42CE-BD9D-82FFA738C576}" type="datetimeFigureOut">
              <a:rPr lang="tr-TR" smtClean="0"/>
              <a:pPr/>
              <a:t>12.10.2021</a:t>
            </a:fld>
            <a:endParaRPr lang="tr-TR"/>
          </a:p>
        </p:txBody>
      </p:sp>
      <p:sp>
        <p:nvSpPr>
          <p:cNvPr id="4" name="3 Slayt Görüntüsü Yer Tutucusu"/>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D7B1B-BCDC-4321-A52C-73F259F5D1F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2588" y="685800"/>
            <a:ext cx="6092825" cy="3429000"/>
          </a:xfrm>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a:t>
            </a:fld>
            <a:endParaRPr lang="tr-TR" dirty="0"/>
          </a:p>
        </p:txBody>
      </p:sp>
    </p:spTree>
    <p:extLst>
      <p:ext uri="{BB962C8B-B14F-4D97-AF65-F5344CB8AC3E}">
        <p14:creationId xmlns="" xmlns:p14="http://schemas.microsoft.com/office/powerpoint/2010/main" val="196486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10</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11</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12</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13</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14</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15</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16</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17</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18</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19</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20</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21</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22</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23</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24</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25</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26</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27</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28</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29</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3</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30</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4</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5</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6</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7</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8</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17732C3C-A191-48C2-A7E8-9C96AF841A7A}" type="slidenum">
              <a:rPr lang="tr-TR" smtClean="0"/>
              <a:pPr rtl="0"/>
              <a:t>9</a:t>
            </a:fld>
            <a:endParaRPr lang="tr-TR" dirty="0"/>
          </a:p>
        </p:txBody>
      </p:sp>
    </p:spTree>
    <p:extLst>
      <p:ext uri="{BB962C8B-B14F-4D97-AF65-F5344CB8AC3E}">
        <p14:creationId xmlns="" xmlns:p14="http://schemas.microsoft.com/office/powerpoint/2010/main" val="237160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281" y="2130919"/>
            <a:ext cx="10361851" cy="147036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8049" y="274702"/>
            <a:ext cx="2742843" cy="585288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521" y="274702"/>
            <a:ext cx="8025355" cy="585288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2959" y="4407921"/>
            <a:ext cx="10361851" cy="1362390"/>
          </a:xfrm>
        </p:spPr>
        <p:txBody>
          <a:bodyPr anchor="t"/>
          <a:lstStyle>
            <a:lvl1pPr algn="l">
              <a:defRPr sz="48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3113"/>
            <a:ext cx="4010562" cy="1162319"/>
          </a:xfrm>
        </p:spPr>
        <p:txBody>
          <a:bodyPr anchor="b"/>
          <a:lstStyle>
            <a:lvl1pPr algn="l">
              <a:defRPr sz="2400" b="1"/>
            </a:lvl1pPr>
          </a:lstStyle>
          <a:p>
            <a:r>
              <a:rPr lang="tr-TR" smtClean="0"/>
              <a:t>Asıl başlık stili için tıklatın</a:t>
            </a:r>
            <a:endParaRPr lang="tr-TR"/>
          </a:p>
        </p:txBody>
      </p:sp>
      <p:sp>
        <p:nvSpPr>
          <p:cNvPr id="3" name="2 İçerik Yer Tutucusu"/>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406" y="4801712"/>
            <a:ext cx="7314248" cy="566869"/>
          </a:xfrm>
        </p:spPr>
        <p:txBody>
          <a:bodyPr anchor="b"/>
          <a:lstStyle>
            <a:lvl1pPr algn="l">
              <a:defRPr sz="2400" b="1"/>
            </a:lvl1pPr>
          </a:lstStyle>
          <a:p>
            <a:r>
              <a:rPr lang="tr-TR" smtClean="0"/>
              <a:t>Asıl başlık stili için tıklatın</a:t>
            </a:r>
            <a:endParaRPr lang="tr-TR"/>
          </a:p>
        </p:txBody>
      </p:sp>
      <p:sp>
        <p:nvSpPr>
          <p:cNvPr id="3" name="2 Resim Yer Tutucusu"/>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tr-TR"/>
          </a:p>
        </p:txBody>
      </p:sp>
      <p:sp>
        <p:nvSpPr>
          <p:cNvPr id="4" name="3 Metin Yer Tutucusu"/>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D9F75050-0E15-4C5B-92B0-66D068882F1F}" type="datetimeFigureOut">
              <a:rPr lang="tr-TR" smtClean="0"/>
              <a:pPr/>
              <a:t>12.10.2021</a:t>
            </a:fld>
            <a:endParaRPr lang="tr-TR"/>
          </a:p>
        </p:txBody>
      </p:sp>
      <p:sp>
        <p:nvSpPr>
          <p:cNvPr id="5" name="4 Altbilgi Yer Tutucusu"/>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r-TR"/>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a:extLst>
              <a:ext uri="{FF2B5EF4-FFF2-40B4-BE49-F238E27FC236}">
                <a16:creationId xmlns="" xmlns:a16="http://schemas.microsoft.com/office/drawing/2014/main" id="{12839A1C-34CB-4C3C-8531-CA67525FDE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0413" cy="68595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rtl="0"/>
            <a:endParaRPr lang="tr-TR" dirty="0"/>
          </a:p>
        </p:txBody>
      </p:sp>
      <p:sp useBgFill="1">
        <p:nvSpPr>
          <p:cNvPr id="24" name="Serbest Form: Şekil 23">
            <a:extLst>
              <a:ext uri="{FF2B5EF4-FFF2-40B4-BE49-F238E27FC236}">
                <a16:creationId xmlns="" xmlns:a16="http://schemas.microsoft.com/office/drawing/2014/main" id="{FAC94EAF-F7F7-4727-AE69-A7036B4A51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rot="16200000">
            <a:off x="-651880" y="651880"/>
            <a:ext cx="6859588" cy="5555829"/>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Alt Başlık 2">
            <a:extLst>
              <a:ext uri="{FF2B5EF4-FFF2-40B4-BE49-F238E27FC236}">
                <a16:creationId xmlns="" xmlns:a16="http://schemas.microsoft.com/office/drawing/2014/main" id="{F0FC7E44-4828-47E6-A083-C1E389988E20}"/>
              </a:ext>
            </a:extLst>
          </p:cNvPr>
          <p:cNvSpPr>
            <a:spLocks noGrp="1"/>
          </p:cNvSpPr>
          <p:nvPr>
            <p:ph type="subTitle" idx="1"/>
          </p:nvPr>
        </p:nvSpPr>
        <p:spPr>
          <a:xfrm>
            <a:off x="643383" y="2282103"/>
            <a:ext cx="3993495" cy="2295383"/>
          </a:xfrm>
          <a:effectLst/>
        </p:spPr>
        <p:txBody>
          <a:bodyPr rtlCol="0" anchor="ctr">
            <a:normAutofit/>
          </a:bodyPr>
          <a:lstStyle/>
          <a:p>
            <a:pPr algn="ctr" rtl="0"/>
            <a:r>
              <a:rPr lang="tr-TR" sz="3300" dirty="0" smtClean="0"/>
              <a:t>LİSE-Öğrenci Sunumu</a:t>
            </a:r>
            <a:endParaRPr lang="tr-TR" sz="3300" dirty="0"/>
          </a:p>
        </p:txBody>
      </p:sp>
      <p:sp>
        <p:nvSpPr>
          <p:cNvPr id="2" name="Başlık 1">
            <a:extLst>
              <a:ext uri="{FF2B5EF4-FFF2-40B4-BE49-F238E27FC236}">
                <a16:creationId xmlns="" xmlns:a16="http://schemas.microsoft.com/office/drawing/2014/main" id="{B68617FD-A3DD-4B1B-A618-8B7F44A2DD42}"/>
              </a:ext>
            </a:extLst>
          </p:cNvPr>
          <p:cNvSpPr>
            <a:spLocks noGrp="1"/>
          </p:cNvSpPr>
          <p:nvPr>
            <p:ph type="ctrTitle"/>
          </p:nvPr>
        </p:nvSpPr>
        <p:spPr>
          <a:xfrm>
            <a:off x="5735166" y="1053530"/>
            <a:ext cx="5847028" cy="4793275"/>
          </a:xfrm>
          <a:effectLst/>
        </p:spPr>
        <p:txBody>
          <a:bodyPr rtlCol="0" anchor="ctr">
            <a:noAutofit/>
          </a:bodyPr>
          <a:lstStyle/>
          <a:p>
            <a:pPr algn="l"/>
            <a:r>
              <a:rPr lang="tr-TR" sz="6600" dirty="0" smtClean="0">
                <a:solidFill>
                  <a:schemeClr val="bg1"/>
                </a:solidFill>
              </a:rPr>
              <a:t>SİBER ZORBALIK VE BİLGİSAYAR OYUNLARININ OLUMSUZ ETKİLERİ </a:t>
            </a:r>
            <a:endParaRPr lang="tr-TR" sz="6600" dirty="0">
              <a:solidFill>
                <a:schemeClr val="bg1"/>
              </a:solidFill>
            </a:endParaRPr>
          </a:p>
        </p:txBody>
      </p:sp>
      <p:pic>
        <p:nvPicPr>
          <p:cNvPr id="6" name="Picture 4" descr="C:\Users\pc\Desktop\LOGO KURUM\logo (1).png"/>
          <p:cNvPicPr>
            <a:picLocks noChangeAspect="1" noChangeArrowheads="1"/>
          </p:cNvPicPr>
          <p:nvPr/>
        </p:nvPicPr>
        <p:blipFill>
          <a:blip r:embed="rId3" cstate="print"/>
          <a:srcRect/>
          <a:stretch>
            <a:fillRect/>
          </a:stretch>
        </p:blipFill>
        <p:spPr bwMode="auto">
          <a:xfrm>
            <a:off x="622598" y="5014337"/>
            <a:ext cx="1284858" cy="1285323"/>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2062758" y="4438139"/>
            <a:ext cx="1870443" cy="2421449"/>
          </a:xfrm>
          <a:prstGeom prst="ellipse">
            <a:avLst/>
          </a:prstGeom>
          <a:ln>
            <a:noFill/>
          </a:ln>
          <a:effectLst>
            <a:softEdge rad="112500"/>
          </a:effectLst>
        </p:spPr>
      </p:pic>
    </p:spTree>
    <p:extLst>
      <p:ext uri="{BB962C8B-B14F-4D97-AF65-F5344CB8AC3E}">
        <p14:creationId xmlns="" xmlns:p14="http://schemas.microsoft.com/office/powerpoint/2010/main" val="405477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5701709" cy="4065940"/>
          </a:xfrm>
        </p:spPr>
        <p:txBody>
          <a:bodyPr/>
          <a:lstStyle/>
          <a:p>
            <a:pPr algn="just"/>
            <a:r>
              <a:rPr lang="tr-TR" dirty="0" smtClean="0"/>
              <a:t>Bir kişinin kişisel bilgilerini izni ve haberi olmadan internet ortamında paylaşmak,</a:t>
            </a:r>
          </a:p>
          <a:p>
            <a:pPr algn="just"/>
            <a:endParaRPr lang="tr-TR" dirty="0" smtClean="0"/>
          </a:p>
        </p:txBody>
      </p:sp>
      <p:pic>
        <p:nvPicPr>
          <p:cNvPr id="7" name="Picture 2"/>
          <p:cNvPicPr>
            <a:picLocks noChangeAspect="1" noChangeArrowheads="1"/>
          </p:cNvPicPr>
          <p:nvPr/>
        </p:nvPicPr>
        <p:blipFill>
          <a:blip r:embed="rId3" cstate="print"/>
          <a:srcRect/>
          <a:stretch>
            <a:fillRect/>
          </a:stretch>
        </p:blipFill>
        <p:spPr bwMode="auto">
          <a:xfrm>
            <a:off x="6743278" y="1701602"/>
            <a:ext cx="3657883" cy="4824536"/>
          </a:xfrm>
          <a:prstGeom prst="hexagon">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10971372" cy="4065940"/>
          </a:xfrm>
        </p:spPr>
        <p:txBody>
          <a:bodyPr/>
          <a:lstStyle/>
          <a:p>
            <a:pPr algn="just"/>
            <a:r>
              <a:rPr lang="tr-TR" dirty="0" smtClean="0"/>
              <a:t>Sosyal ağlarda birisi hakkında dedikodu yaymak ya da özel hayatıyla ilgili konuları herkesle paylaşmak</a:t>
            </a:r>
          </a:p>
          <a:p>
            <a:pPr algn="just">
              <a:buNone/>
            </a:pPr>
            <a:r>
              <a:rPr lang="tr-TR" dirty="0" smtClean="0"/>
              <a:t>	</a:t>
            </a:r>
          </a:p>
        </p:txBody>
      </p:sp>
      <p:pic>
        <p:nvPicPr>
          <p:cNvPr id="5" name="4 Resim" descr="dedikodu.jpg"/>
          <p:cNvPicPr>
            <a:picLocks noChangeAspect="1"/>
          </p:cNvPicPr>
          <p:nvPr/>
        </p:nvPicPr>
        <p:blipFill>
          <a:blip r:embed="rId3" cstate="print"/>
          <a:stretch>
            <a:fillRect/>
          </a:stretch>
        </p:blipFill>
        <p:spPr>
          <a:xfrm>
            <a:off x="3574926" y="3501802"/>
            <a:ext cx="4000500" cy="2667000"/>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5917733" cy="4065940"/>
          </a:xfrm>
        </p:spPr>
        <p:txBody>
          <a:bodyPr/>
          <a:lstStyle/>
          <a:p>
            <a:pPr algn="just"/>
            <a:r>
              <a:rPr lang="tr-TR" dirty="0" smtClean="0"/>
              <a:t>Bir kişiye alakalı olarak karalayıcı, aşağılayıcı web sayfaları hazırlamak</a:t>
            </a:r>
          </a:p>
          <a:p>
            <a:pPr algn="just">
              <a:buNone/>
            </a:pPr>
            <a:r>
              <a:rPr lang="tr-TR" dirty="0" smtClean="0"/>
              <a:t>	</a:t>
            </a:r>
          </a:p>
        </p:txBody>
      </p:sp>
      <p:pic>
        <p:nvPicPr>
          <p:cNvPr id="87042" name="Picture 2" descr="https://encrypted-tbn0.gstatic.com/images?q=tbn:ANd9GcT3TpRA5s4Nv2OQDZQL10d67HtMTCyEPDiPBg&amp;usqp=CAU"/>
          <p:cNvPicPr>
            <a:picLocks noChangeAspect="1" noChangeArrowheads="1"/>
          </p:cNvPicPr>
          <p:nvPr/>
        </p:nvPicPr>
        <p:blipFill>
          <a:blip r:embed="rId3" cstate="print"/>
          <a:srcRect/>
          <a:stretch>
            <a:fillRect/>
          </a:stretch>
        </p:blipFill>
        <p:spPr bwMode="auto">
          <a:xfrm>
            <a:off x="7103318" y="2277666"/>
            <a:ext cx="3570886" cy="2376264"/>
          </a:xfrm>
          <a:prstGeom prst="rect">
            <a:avLst/>
          </a:prstGeom>
          <a:noFill/>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5629701" cy="4065940"/>
          </a:xfrm>
        </p:spPr>
        <p:txBody>
          <a:bodyPr/>
          <a:lstStyle/>
          <a:p>
            <a:pPr algn="just"/>
            <a:r>
              <a:rPr lang="tr-TR" dirty="0" smtClean="0"/>
              <a:t>Başkası adına sahte hesap açıp, onun kimliğine bürünmek.</a:t>
            </a:r>
          </a:p>
          <a:p>
            <a:pPr algn="just">
              <a:buNone/>
            </a:pPr>
            <a:r>
              <a:rPr lang="tr-TR" dirty="0" smtClean="0"/>
              <a:t>	</a:t>
            </a:r>
          </a:p>
        </p:txBody>
      </p:sp>
      <p:pic>
        <p:nvPicPr>
          <p:cNvPr id="5" name="Picture 4" descr="http://digitalage.com.tr/wp-content/uploads/2016/03/Sosyal-medyada-sahte-hesap-a%C3%A7mak-su%C3%A7-say%C4%B1lacak.jpg"/>
          <p:cNvPicPr>
            <a:picLocks noChangeAspect="1" noChangeArrowheads="1"/>
          </p:cNvPicPr>
          <p:nvPr/>
        </p:nvPicPr>
        <p:blipFill>
          <a:blip r:embed="rId3" cstate="print"/>
          <a:srcRect/>
          <a:stretch>
            <a:fillRect/>
          </a:stretch>
        </p:blipFill>
        <p:spPr bwMode="auto">
          <a:xfrm>
            <a:off x="6887294" y="2133650"/>
            <a:ext cx="4756559" cy="3168352"/>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3829501" cy="4065940"/>
          </a:xfrm>
        </p:spPr>
        <p:txBody>
          <a:bodyPr>
            <a:normAutofit lnSpcReduction="10000"/>
          </a:bodyPr>
          <a:lstStyle/>
          <a:p>
            <a:pPr algn="just"/>
            <a:r>
              <a:rPr lang="tr-TR" dirty="0" smtClean="0"/>
              <a:t>Bir kişinin sosyal ağlardaki tüm hesaplarını onu rahatsız edecek biçimde takibe almak,</a:t>
            </a:r>
          </a:p>
          <a:p>
            <a:pPr algn="just">
              <a:buNone/>
            </a:pPr>
            <a:r>
              <a:rPr lang="tr-TR" dirty="0" smtClean="0"/>
              <a:t>	</a:t>
            </a:r>
          </a:p>
        </p:txBody>
      </p:sp>
      <p:pic>
        <p:nvPicPr>
          <p:cNvPr id="5" name="Picture 2" descr="http://idora.milliyet.com.tr/YeniAnaResim/2012/10/14/ogrencilerin-onda-biri-siber-magdur-2712574.Jpeg"/>
          <p:cNvPicPr>
            <a:picLocks noChangeAspect="1" noChangeArrowheads="1"/>
          </p:cNvPicPr>
          <p:nvPr/>
        </p:nvPicPr>
        <p:blipFill>
          <a:blip r:embed="rId3" cstate="print"/>
          <a:srcRect/>
          <a:stretch>
            <a:fillRect/>
          </a:stretch>
        </p:blipFill>
        <p:spPr bwMode="auto">
          <a:xfrm>
            <a:off x="5015086" y="2205658"/>
            <a:ext cx="5772150" cy="3238501"/>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5053637" cy="4065940"/>
          </a:xfrm>
        </p:spPr>
        <p:txBody>
          <a:bodyPr>
            <a:normAutofit/>
          </a:bodyPr>
          <a:lstStyle/>
          <a:p>
            <a:pPr algn="just"/>
            <a:r>
              <a:rPr lang="tr-TR" dirty="0" smtClean="0"/>
              <a:t>Sosyal ağlardaki paylaşımlarına sürekli olumsuz yorumlar yapmak</a:t>
            </a:r>
          </a:p>
          <a:p>
            <a:pPr algn="just">
              <a:buNone/>
            </a:pPr>
            <a:endParaRPr lang="tr-TR" dirty="0" smtClean="0"/>
          </a:p>
        </p:txBody>
      </p:sp>
      <p:pic>
        <p:nvPicPr>
          <p:cNvPr id="5" name="Picture 2" descr="http://sosyalmedya.co/wp-content/uploads/2012/03/Sosyal-Aglar-940x470.jpg"/>
          <p:cNvPicPr>
            <a:picLocks noChangeAspect="1" noChangeArrowheads="1"/>
          </p:cNvPicPr>
          <p:nvPr/>
        </p:nvPicPr>
        <p:blipFill>
          <a:blip r:embed="rId3" cstate="print"/>
          <a:srcRect/>
          <a:stretch>
            <a:fillRect/>
          </a:stretch>
        </p:blipFill>
        <p:spPr bwMode="auto">
          <a:xfrm>
            <a:off x="5951190" y="2277666"/>
            <a:ext cx="5760639" cy="2880320"/>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5557693" cy="4065940"/>
          </a:xfrm>
        </p:spPr>
        <p:txBody>
          <a:bodyPr>
            <a:normAutofit fontScale="92500"/>
          </a:bodyPr>
          <a:lstStyle/>
          <a:p>
            <a:pPr algn="just"/>
            <a:r>
              <a:rPr lang="tr-TR" dirty="0" smtClean="0"/>
              <a:t>Ortak arkadaşları organize ederek hedef olarak seçilen bireyi, arkadaş listelerinden silmelerini ve engellemelerini, yani sosyal olarak dışlamalarını sağlamak</a:t>
            </a:r>
          </a:p>
          <a:p>
            <a:pPr algn="just"/>
            <a:endParaRPr lang="tr-TR" dirty="0" smtClean="0"/>
          </a:p>
        </p:txBody>
      </p:sp>
      <p:pic>
        <p:nvPicPr>
          <p:cNvPr id="5" name="Picture 2" descr="http://im.hthayat.com/2016/04/06/ver1459950083/1034619_620x413.jpg"/>
          <p:cNvPicPr>
            <a:picLocks noChangeAspect="1" noChangeArrowheads="1"/>
          </p:cNvPicPr>
          <p:nvPr/>
        </p:nvPicPr>
        <p:blipFill>
          <a:blip r:embed="rId3" cstate="print"/>
          <a:srcRect/>
          <a:stretch>
            <a:fillRect/>
          </a:stretch>
        </p:blipFill>
        <p:spPr bwMode="auto">
          <a:xfrm>
            <a:off x="6887294" y="2421682"/>
            <a:ext cx="4392488" cy="2925964"/>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SİBER ZORBALIK</a:t>
            </a:r>
            <a:endParaRPr lang="tr-TR" sz="4000" dirty="0">
              <a:solidFill>
                <a:schemeClr val="bg1"/>
              </a:solidFill>
            </a:endParaRPr>
          </a:p>
        </p:txBody>
      </p:sp>
      <p:sp>
        <p:nvSpPr>
          <p:cNvPr id="6" name="5 İçerik Yer Tutucusu"/>
          <p:cNvSpPr>
            <a:spLocks noGrp="1"/>
          </p:cNvSpPr>
          <p:nvPr>
            <p:ph idx="1"/>
          </p:nvPr>
        </p:nvSpPr>
        <p:spPr>
          <a:xfrm>
            <a:off x="609521" y="2061642"/>
            <a:ext cx="9806165" cy="4065940"/>
          </a:xfrm>
        </p:spPr>
        <p:txBody>
          <a:bodyPr>
            <a:normAutofit/>
          </a:bodyPr>
          <a:lstStyle/>
          <a:p>
            <a:pPr algn="just"/>
            <a:r>
              <a:rPr lang="tr-TR" dirty="0" smtClean="0"/>
              <a:t>Siber zorbalık, tüm dünyada olduğu gibi Türkiye’de de giderek yaygınlaşan bir durumdur. Önemli bir noktada siber zorbalık konusu öğrencileri en fazla </a:t>
            </a:r>
            <a:r>
              <a:rPr lang="tr-TR" b="1" u="sng" dirty="0" smtClean="0"/>
              <a:t>üzen ve etkileyen</a:t>
            </a:r>
            <a:r>
              <a:rPr lang="tr-TR" dirty="0" smtClean="0"/>
              <a:t> risk türü ortaya çıkmıştır. </a:t>
            </a:r>
          </a:p>
          <a:p>
            <a:pPr algn="just"/>
            <a:endParaRPr lang="tr-TR" dirty="0" smtClean="0"/>
          </a:p>
        </p:txBody>
      </p:sp>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a:t>
            </a:r>
            <a:endParaRPr lang="tr-TR" sz="4000" dirty="0">
              <a:solidFill>
                <a:schemeClr val="bg1"/>
              </a:solidFill>
            </a:endParaRPr>
          </a:p>
        </p:txBody>
      </p:sp>
      <p:sp>
        <p:nvSpPr>
          <p:cNvPr id="6" name="5 İçerik Yer Tutucusu"/>
          <p:cNvSpPr>
            <a:spLocks noGrp="1"/>
          </p:cNvSpPr>
          <p:nvPr>
            <p:ph idx="1"/>
          </p:nvPr>
        </p:nvSpPr>
        <p:spPr>
          <a:xfrm>
            <a:off x="609521" y="2061642"/>
            <a:ext cx="9950181" cy="4065940"/>
          </a:xfrm>
        </p:spPr>
        <p:txBody>
          <a:bodyPr>
            <a:normAutofit fontScale="92500"/>
          </a:bodyPr>
          <a:lstStyle/>
          <a:p>
            <a:pPr>
              <a:buNone/>
            </a:pPr>
            <a:r>
              <a:rPr lang="tr-TR" dirty="0" smtClean="0"/>
              <a:t>		İnternet ve dijital çağ yaşantımızı her yönüyle dönüştürürken oyunlar ve oyun oynama alışkanlıkları da payına düşeni almaktadır. 2017 yılı itibariyle, 31 milyona ulaşan oyuncu sayısıyla çevrimiçi-dijital oyunlar ülkemizde giderek artan bir kullanıcı grafiğine sahiptir.</a:t>
            </a:r>
          </a:p>
          <a:p>
            <a:pPr>
              <a:buNone/>
            </a:pPr>
            <a:r>
              <a:rPr lang="tr-TR" dirty="0" smtClean="0"/>
              <a:t>		</a:t>
            </a:r>
          </a:p>
          <a:p>
            <a:pPr algn="just"/>
            <a:endParaRPr lang="tr-TR" dirty="0" smtClean="0"/>
          </a:p>
        </p:txBody>
      </p:sp>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lnSpcReduction="10000"/>
          </a:bodyPr>
          <a:lstStyle/>
          <a:p>
            <a:pPr algn="just"/>
            <a:r>
              <a:rPr lang="tr-TR" dirty="0" smtClean="0"/>
              <a:t>15, 20 yıl öncesine kadar sokaklarda oynanan oyunların yerini bugün telefonda, bilgisayarda, tablette ve internette oynanan dijital oyunlar almıştır.</a:t>
            </a:r>
          </a:p>
        </p:txBody>
      </p:sp>
      <p:pic>
        <p:nvPicPr>
          <p:cNvPr id="7" name="Picture 2" descr="C:\Users\enes fatma irem\Desktop\qq\a35bba9a21ad98427b219e5d09f73674.jpg"/>
          <p:cNvPicPr>
            <a:picLocks noChangeAspect="1" noChangeArrowheads="1"/>
          </p:cNvPicPr>
          <p:nvPr/>
        </p:nvPicPr>
        <p:blipFill>
          <a:blip r:embed="rId3" cstate="print"/>
          <a:srcRect/>
          <a:stretch>
            <a:fillRect/>
          </a:stretch>
        </p:blipFill>
        <p:spPr bwMode="auto">
          <a:xfrm>
            <a:off x="6959302" y="2709714"/>
            <a:ext cx="3795718" cy="2532456"/>
          </a:xfrm>
          <a:prstGeom prst="pentagon">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dirty="0" smtClean="0">
                <a:solidFill>
                  <a:schemeClr val="bg1"/>
                </a:solidFill>
              </a:rPr>
              <a:t>SİBER ZORBALIK NEDİR?</a:t>
            </a:r>
            <a:endParaRPr lang="tr-TR" dirty="0">
              <a:solidFill>
                <a:schemeClr val="bg1"/>
              </a:solidFill>
            </a:endParaRPr>
          </a:p>
        </p:txBody>
      </p:sp>
      <p:sp>
        <p:nvSpPr>
          <p:cNvPr id="6" name="5 İçerik Yer Tutucusu"/>
          <p:cNvSpPr>
            <a:spLocks noGrp="1"/>
          </p:cNvSpPr>
          <p:nvPr>
            <p:ph idx="1"/>
          </p:nvPr>
        </p:nvSpPr>
        <p:spPr>
          <a:xfrm>
            <a:off x="609521" y="2061642"/>
            <a:ext cx="7429901" cy="4065940"/>
          </a:xfrm>
        </p:spPr>
        <p:txBody>
          <a:bodyPr>
            <a:normAutofit fontScale="92500"/>
          </a:bodyPr>
          <a:lstStyle/>
          <a:p>
            <a:pPr algn="just"/>
            <a:r>
              <a:rPr lang="tr-TR" dirty="0" smtClean="0"/>
              <a:t>Siber zorbalık bir ya da birden fazla kişinin elektronik iletişim araçlarını kullanmak suretiyle belirli bir zaman içerisinde ve sürekli olarak, kendisini savunma gücüne sahip olmayan bir kişiye yönelik gerçekleştirilen kasıtlı saldırgan davranışlardır.</a:t>
            </a:r>
          </a:p>
          <a:p>
            <a:pPr algn="just"/>
            <a:endParaRPr lang="tr-TR" dirty="0"/>
          </a:p>
        </p:txBody>
      </p:sp>
      <p:pic>
        <p:nvPicPr>
          <p:cNvPr id="5" name="Picture 2" descr="http://mentalhealth4muslims.com/wp-content/uploads/2017/06/large-cyber_bully_laptop_11655-2.jpg"/>
          <p:cNvPicPr>
            <a:picLocks noChangeAspect="1" noChangeArrowheads="1"/>
          </p:cNvPicPr>
          <p:nvPr/>
        </p:nvPicPr>
        <p:blipFill>
          <a:blip r:embed="rId3" cstate="print"/>
          <a:srcRect/>
          <a:stretch>
            <a:fillRect/>
          </a:stretch>
        </p:blipFill>
        <p:spPr bwMode="auto">
          <a:xfrm>
            <a:off x="8831510" y="2493690"/>
            <a:ext cx="2160240" cy="2258064"/>
          </a:xfrm>
          <a:prstGeom prst="rect">
            <a:avLst/>
          </a:prstGeom>
          <a:noFill/>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fontScale="92500" lnSpcReduction="20000"/>
          </a:bodyPr>
          <a:lstStyle/>
          <a:p>
            <a:pPr algn="just"/>
            <a:r>
              <a:rPr lang="tr-TR" dirty="0" smtClean="0"/>
              <a:t>Dijital oyunlar çocuklardan yetişkinlere kadar her yaştan insanın ilgisini çekmektedir. Özellikle teknolojiyle küçük yaşta tanışan kişiler yaşanan gelişmelere kısa sürede uyum sağlayarak dijital oyunların oynanmasında ciddi bir atışa sebep olmuştur.</a:t>
            </a:r>
          </a:p>
        </p:txBody>
      </p:sp>
      <p:pic>
        <p:nvPicPr>
          <p:cNvPr id="103426" name="Picture 2" descr="Dijital oyun sektörü otomotiv sektörünü geride bıraktı&amp;#39; - Haberler Ekonomi"/>
          <p:cNvPicPr>
            <a:picLocks noChangeAspect="1" noChangeArrowheads="1"/>
          </p:cNvPicPr>
          <p:nvPr/>
        </p:nvPicPr>
        <p:blipFill>
          <a:blip r:embed="rId3" cstate="print"/>
          <a:srcRect/>
          <a:stretch>
            <a:fillRect/>
          </a:stretch>
        </p:blipFill>
        <p:spPr bwMode="auto">
          <a:xfrm>
            <a:off x="6959302" y="2205658"/>
            <a:ext cx="4896544" cy="3264363"/>
          </a:xfrm>
          <a:prstGeom prst="rect">
            <a:avLst/>
          </a:prstGeom>
          <a:noFill/>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a:bodyPr>
          <a:lstStyle/>
          <a:p>
            <a:pPr algn="just"/>
            <a:r>
              <a:rPr lang="tr-TR" dirty="0" smtClean="0"/>
              <a:t>Çevrimiçi oyunlar, sosyal ve teknolojik alanlarda çeşitli riskler içerirler, bu riskler genel olarak aşağıdaki gibidir:</a:t>
            </a:r>
          </a:p>
        </p:txBody>
      </p:sp>
      <p:sp>
        <p:nvSpPr>
          <p:cNvPr id="5" name="4 Aşağı Ok"/>
          <p:cNvSpPr/>
          <p:nvPr/>
        </p:nvSpPr>
        <p:spPr>
          <a:xfrm>
            <a:off x="7895406" y="3069754"/>
            <a:ext cx="2016224" cy="237626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OYUNLARLARDAKİ TEKNOLOJİK RİSKLER</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a:bodyPr>
          <a:lstStyle/>
          <a:p>
            <a:pPr algn="just"/>
            <a:r>
              <a:rPr lang="tr-TR" b="1" dirty="0" smtClean="0"/>
              <a:t>Virüsler ve Solucanlar: </a:t>
            </a:r>
            <a:r>
              <a:rPr lang="tr-TR" dirty="0" smtClean="0"/>
              <a:t>Zararlı programlar, internet üzerinden indirilen oyun dosyalarının içerisine gizlenebilmektedir.</a:t>
            </a:r>
          </a:p>
        </p:txBody>
      </p:sp>
      <p:pic>
        <p:nvPicPr>
          <p:cNvPr id="5" name="Picture 2" descr="C:\Users\enes fatma irem\Desktop\qq\video-game-digital-controller-computer-streaming-getty_large.jpg"/>
          <p:cNvPicPr>
            <a:picLocks noChangeAspect="1" noChangeArrowheads="1"/>
          </p:cNvPicPr>
          <p:nvPr/>
        </p:nvPicPr>
        <p:blipFill>
          <a:blip r:embed="rId3" cstate="print"/>
          <a:srcRect/>
          <a:stretch>
            <a:fillRect/>
          </a:stretch>
        </p:blipFill>
        <p:spPr bwMode="auto">
          <a:xfrm>
            <a:off x="6815286" y="2133650"/>
            <a:ext cx="3794124" cy="3819525"/>
          </a:xfrm>
          <a:prstGeom prst="hexagon">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OYUNLARLARDAKİ TEKNOLOJİK RİSKLER</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fontScale="92500" lnSpcReduction="20000"/>
          </a:bodyPr>
          <a:lstStyle/>
          <a:p>
            <a:pPr algn="just">
              <a:buNone/>
            </a:pPr>
            <a:r>
              <a:rPr lang="tr-TR" dirty="0" smtClean="0"/>
              <a:t>	</a:t>
            </a:r>
            <a:r>
              <a:rPr lang="tr-TR" b="1" dirty="0" smtClean="0"/>
              <a:t>Zararlı Yazılımlar: </a:t>
            </a:r>
            <a:r>
              <a:rPr lang="tr-TR" dirty="0" smtClean="0"/>
              <a:t>Kötü niyetli kişiler sosyal paylaşım ağları vasıtasıyla, kullanıcıları sahte sitelere yönlendirmek için zararlı yazılım içeren eklentiler göndererek bu yazılımları bilgisayar sistemlerine bulaştırmaya çalışırlar.</a:t>
            </a:r>
            <a:endParaRPr lang="tr-TR" dirty="0"/>
          </a:p>
        </p:txBody>
      </p:sp>
      <p:pic>
        <p:nvPicPr>
          <p:cNvPr id="8" name="Picture 2" descr="C:\Users\enes fatma irem\Desktop\qq\malware-android-1200x545_c.jpg"/>
          <p:cNvPicPr>
            <a:picLocks noChangeAspect="1" noChangeArrowheads="1"/>
          </p:cNvPicPr>
          <p:nvPr/>
        </p:nvPicPr>
        <p:blipFill>
          <a:blip r:embed="rId3" cstate="print"/>
          <a:srcRect/>
          <a:stretch>
            <a:fillRect/>
          </a:stretch>
        </p:blipFill>
        <p:spPr bwMode="auto">
          <a:xfrm>
            <a:off x="6815286" y="2709714"/>
            <a:ext cx="4429156" cy="2011575"/>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OYUNLARLARDAKİ TEKNOLOJİK RİSKLER</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fontScale="85000" lnSpcReduction="10000"/>
          </a:bodyPr>
          <a:lstStyle/>
          <a:p>
            <a:pPr algn="just">
              <a:buNone/>
            </a:pPr>
            <a:r>
              <a:rPr lang="tr-TR" dirty="0" smtClean="0"/>
              <a:t>	</a:t>
            </a:r>
            <a:r>
              <a:rPr lang="tr-TR" b="1" dirty="0" smtClean="0"/>
              <a:t>Gizliliği İhlal Edilmiş Oyun Sunucuları:</a:t>
            </a:r>
            <a:r>
              <a:rPr lang="tr-TR" dirty="0" smtClean="0"/>
              <a:t> Ağ bağlantısı taşıyan oyunlar, bilgisayar sisteminde güvenliği tehdit eden riskler taşırlar. Güvenlik açığı bulunan bilgisayarları bu yolla kontrol edebilmekte , bu bilgisayarları farklı sistemlere saldırı amacıyla kullanabilmektedirler.</a:t>
            </a:r>
            <a:endParaRPr lang="tr-TR" b="1" dirty="0" smtClean="0"/>
          </a:p>
        </p:txBody>
      </p:sp>
      <p:pic>
        <p:nvPicPr>
          <p:cNvPr id="5" name="Picture 2" descr="C:\Users\enes fatma irem\Desktop\qq\computervirus.png"/>
          <p:cNvPicPr>
            <a:picLocks noChangeAspect="1" noChangeArrowheads="1"/>
          </p:cNvPicPr>
          <p:nvPr/>
        </p:nvPicPr>
        <p:blipFill>
          <a:blip r:embed="rId3" cstate="print"/>
          <a:srcRect/>
          <a:stretch>
            <a:fillRect/>
          </a:stretch>
        </p:blipFill>
        <p:spPr bwMode="auto">
          <a:xfrm>
            <a:off x="6959302" y="2349673"/>
            <a:ext cx="3960440" cy="3453673"/>
          </a:xfrm>
          <a:prstGeom prst="rect">
            <a:avLst/>
          </a:prstGeom>
          <a:noFill/>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DİJİTAL OYUNLARLARDAKİ TEKNOLOJİK RİSKLER</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fontScale="92500" lnSpcReduction="10000"/>
          </a:bodyPr>
          <a:lstStyle/>
          <a:p>
            <a:pPr algn="just"/>
            <a:r>
              <a:rPr lang="tr-TR" b="1" dirty="0" smtClean="0"/>
              <a:t>Güvenli Olmayan Oyun Kodlaması: </a:t>
            </a:r>
            <a:r>
              <a:rPr lang="tr-TR" dirty="0" smtClean="0"/>
              <a:t>Oyun kodları, popüler ticari yazılımlar kadar dikkatli incelenmezler. Bu nedenle oyun yazılımları  zararlı yazılım gibi çalışarak güvenlik açıklarına yol açabilir.</a:t>
            </a:r>
          </a:p>
        </p:txBody>
      </p:sp>
      <p:pic>
        <p:nvPicPr>
          <p:cNvPr id="5" name="Picture 2" descr="C:\Users\enes fatma irem\Desktop\qq\yolcu-bilgisayar-bilisim-ve-guvenlik-sistemleri-18105330-information-technology-f41de1d0552-cyrzcy.jpg"/>
          <p:cNvPicPr>
            <a:picLocks noChangeAspect="1" noChangeArrowheads="1"/>
          </p:cNvPicPr>
          <p:nvPr/>
        </p:nvPicPr>
        <p:blipFill>
          <a:blip r:embed="rId3" cstate="print"/>
          <a:srcRect/>
          <a:stretch>
            <a:fillRect/>
          </a:stretch>
        </p:blipFill>
        <p:spPr bwMode="auto">
          <a:xfrm>
            <a:off x="7391350" y="2205658"/>
            <a:ext cx="2976584" cy="4000528"/>
          </a:xfrm>
          <a:prstGeom prst="flowChartDisplay">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ŞİDDET İÇEREN DİJİTAL OYUNLARA DİKKAT!</a:t>
            </a:r>
            <a:endParaRPr lang="tr-TR" sz="4000" dirty="0">
              <a:solidFill>
                <a:schemeClr val="bg1"/>
              </a:solidFill>
            </a:endParaRPr>
          </a:p>
        </p:txBody>
      </p:sp>
      <p:sp>
        <p:nvSpPr>
          <p:cNvPr id="6" name="5 İçerik Yer Tutucusu"/>
          <p:cNvSpPr>
            <a:spLocks noGrp="1"/>
          </p:cNvSpPr>
          <p:nvPr>
            <p:ph idx="1"/>
          </p:nvPr>
        </p:nvSpPr>
        <p:spPr>
          <a:xfrm>
            <a:off x="609521" y="2061642"/>
            <a:ext cx="5989741" cy="4065940"/>
          </a:xfrm>
        </p:spPr>
        <p:txBody>
          <a:bodyPr>
            <a:normAutofit fontScale="92500"/>
          </a:bodyPr>
          <a:lstStyle/>
          <a:p>
            <a:pPr algn="just"/>
            <a:r>
              <a:rPr lang="tr-TR" dirty="0" smtClean="0"/>
              <a:t>Video oyunları ile ilgili yapılan  araştırmada  oyunların %89’unun şiddet içerdiği göstermektedir. Şiddet içerikli oyunlar  çocuk ve gençler için tehlikeli durumlar oluşturabilmektedir.</a:t>
            </a:r>
            <a:endParaRPr lang="tr-TR" dirty="0"/>
          </a:p>
        </p:txBody>
      </p:sp>
      <p:pic>
        <p:nvPicPr>
          <p:cNvPr id="7" name="Picture 2" descr="C:\Users\enes fatma irem\Desktop\qq\636452354730802562-CallofDuty-WWII-Screen3.jpg"/>
          <p:cNvPicPr>
            <a:picLocks noChangeAspect="1" noChangeArrowheads="1"/>
          </p:cNvPicPr>
          <p:nvPr/>
        </p:nvPicPr>
        <p:blipFill>
          <a:blip r:embed="rId3" cstate="print"/>
          <a:srcRect/>
          <a:stretch>
            <a:fillRect/>
          </a:stretch>
        </p:blipFill>
        <p:spPr bwMode="auto">
          <a:xfrm>
            <a:off x="7607374" y="2061642"/>
            <a:ext cx="3357550" cy="3857625"/>
          </a:xfrm>
          <a:prstGeom prst="flowChartMagneticDisk">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ŞİDDET İÇEREN DİJİTAL OYUNLARA DİKKAT!</a:t>
            </a:r>
            <a:endParaRPr lang="tr-TR" sz="4000" dirty="0">
              <a:solidFill>
                <a:schemeClr val="bg1"/>
              </a:solidFill>
            </a:endParaRPr>
          </a:p>
        </p:txBody>
      </p:sp>
      <p:sp>
        <p:nvSpPr>
          <p:cNvPr id="6" name="5 İçerik Yer Tutucusu"/>
          <p:cNvSpPr>
            <a:spLocks noGrp="1"/>
          </p:cNvSpPr>
          <p:nvPr>
            <p:ph idx="1"/>
          </p:nvPr>
        </p:nvSpPr>
        <p:spPr>
          <a:xfrm>
            <a:off x="609521" y="2061642"/>
            <a:ext cx="6205765" cy="4065940"/>
          </a:xfrm>
        </p:spPr>
        <p:txBody>
          <a:bodyPr>
            <a:normAutofit/>
          </a:bodyPr>
          <a:lstStyle/>
          <a:p>
            <a:pPr algn="just"/>
            <a:r>
              <a:rPr lang="tr-TR" dirty="0" smtClean="0"/>
              <a:t>Bazı bilgisayar oyunları ile oyun üreticisinin bilinçli tercihi ile çocuk ve gençlerin ruh sağlıklarının bozulması hedeflenmektedir.</a:t>
            </a:r>
            <a:endParaRPr lang="tr-TR" dirty="0"/>
          </a:p>
        </p:txBody>
      </p:sp>
      <p:pic>
        <p:nvPicPr>
          <p:cNvPr id="8" name="Picture 3" descr="C:\Users\enes fatma irem\Desktop\qq\6434-video-game-effect-on-behavior-a-continuing-topic-of-research.jpg"/>
          <p:cNvPicPr>
            <a:picLocks noChangeAspect="1" noChangeArrowheads="1"/>
          </p:cNvPicPr>
          <p:nvPr/>
        </p:nvPicPr>
        <p:blipFill>
          <a:blip r:embed="rId3" cstate="print"/>
          <a:srcRect/>
          <a:stretch>
            <a:fillRect/>
          </a:stretch>
        </p:blipFill>
        <p:spPr bwMode="auto">
          <a:xfrm>
            <a:off x="7031310" y="2277666"/>
            <a:ext cx="3476620" cy="3500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ŞİDDET İÇEREN DİJİTAL OYUNLARA DİKKAT!</a:t>
            </a:r>
            <a:endParaRPr lang="tr-TR" sz="4000" dirty="0">
              <a:solidFill>
                <a:schemeClr val="bg1"/>
              </a:solidFill>
            </a:endParaRPr>
          </a:p>
        </p:txBody>
      </p:sp>
      <p:sp>
        <p:nvSpPr>
          <p:cNvPr id="6" name="5 İçerik Yer Tutucusu"/>
          <p:cNvSpPr>
            <a:spLocks noGrp="1"/>
          </p:cNvSpPr>
          <p:nvPr>
            <p:ph idx="1"/>
          </p:nvPr>
        </p:nvSpPr>
        <p:spPr>
          <a:xfrm>
            <a:off x="609521" y="2061642"/>
            <a:ext cx="10742269" cy="4065940"/>
          </a:xfrm>
        </p:spPr>
        <p:txBody>
          <a:bodyPr>
            <a:normAutofit/>
          </a:bodyPr>
          <a:lstStyle/>
          <a:p>
            <a:pPr algn="just"/>
            <a:r>
              <a:rPr lang="tr-TR" dirty="0" smtClean="0"/>
              <a:t>Oyun görünümü altında kişisel bilgileri çalınan çocuk ve gençlere tehdit ve şantaj yoluyla tuzağa düşürülerek zarar verilmektedir.</a:t>
            </a:r>
            <a:endParaRPr lang="tr-TR" dirty="0"/>
          </a:p>
        </p:txBody>
      </p:sp>
      <p:pic>
        <p:nvPicPr>
          <p:cNvPr id="7" name="Picture 2" descr="C:\Users\enes fatma irem\Desktop\qq\oms-videogame-862x379.jpg"/>
          <p:cNvPicPr>
            <a:picLocks noChangeAspect="1" noChangeArrowheads="1"/>
          </p:cNvPicPr>
          <p:nvPr/>
        </p:nvPicPr>
        <p:blipFill>
          <a:blip r:embed="rId3" cstate="print"/>
          <a:srcRect/>
          <a:stretch>
            <a:fillRect/>
          </a:stretch>
        </p:blipFill>
        <p:spPr bwMode="auto">
          <a:xfrm>
            <a:off x="3070870" y="4077866"/>
            <a:ext cx="5807099" cy="2553237"/>
          </a:xfrm>
          <a:prstGeom prst="rect">
            <a:avLst/>
          </a:prstGeom>
          <a:noFill/>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ŞİDDET İÇEREN DİJİTAL OYUNLARA DİKKAT!</a:t>
            </a:r>
            <a:endParaRPr lang="tr-TR" sz="4000" dirty="0">
              <a:solidFill>
                <a:schemeClr val="bg1"/>
              </a:solidFill>
            </a:endParaRPr>
          </a:p>
        </p:txBody>
      </p:sp>
      <p:sp>
        <p:nvSpPr>
          <p:cNvPr id="6" name="5 İçerik Yer Tutucusu"/>
          <p:cNvSpPr>
            <a:spLocks noGrp="1"/>
          </p:cNvSpPr>
          <p:nvPr>
            <p:ph idx="1"/>
          </p:nvPr>
        </p:nvSpPr>
        <p:spPr>
          <a:xfrm>
            <a:off x="609521" y="2061642"/>
            <a:ext cx="6205765" cy="4065940"/>
          </a:xfrm>
        </p:spPr>
        <p:txBody>
          <a:bodyPr>
            <a:normAutofit fontScale="92500" lnSpcReduction="10000"/>
          </a:bodyPr>
          <a:lstStyle/>
          <a:p>
            <a:pPr algn="just"/>
            <a:r>
              <a:rPr lang="tr-TR" dirty="0" smtClean="0"/>
              <a:t>Sonuç olarak şiddet içeren dijital oyunlar kişinin düşmanca duygularının artmasıyla ve şiddete karşı duyarsızlaşmasıyla psikososyal ve davranışsal problemlerinin ortaya çıkmasına neden olmaktadır.</a:t>
            </a:r>
            <a:endParaRPr lang="tr-TR" dirty="0"/>
          </a:p>
        </p:txBody>
      </p:sp>
      <p:pic>
        <p:nvPicPr>
          <p:cNvPr id="8" name="Picture 2" descr="C:\Users\enes fatma irem\Desktop\qq\Gamers.jpg"/>
          <p:cNvPicPr>
            <a:picLocks noChangeAspect="1" noChangeArrowheads="1"/>
          </p:cNvPicPr>
          <p:nvPr/>
        </p:nvPicPr>
        <p:blipFill>
          <a:blip r:embed="rId3" cstate="print"/>
          <a:srcRect/>
          <a:stretch>
            <a:fillRect/>
          </a:stretch>
        </p:blipFill>
        <p:spPr bwMode="auto">
          <a:xfrm>
            <a:off x="7823398" y="2925738"/>
            <a:ext cx="3857652" cy="1767160"/>
          </a:xfrm>
          <a:prstGeom prst="rect">
            <a:avLst/>
          </a:prstGeom>
          <a:noFill/>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dirty="0" smtClean="0">
                <a:solidFill>
                  <a:schemeClr val="bg1"/>
                </a:solidFill>
              </a:rPr>
              <a:t>SİBER ZORBALIK NEDİR?</a:t>
            </a:r>
            <a:endParaRPr lang="tr-TR" dirty="0">
              <a:solidFill>
                <a:schemeClr val="bg1"/>
              </a:solidFill>
            </a:endParaRPr>
          </a:p>
        </p:txBody>
      </p:sp>
      <p:sp>
        <p:nvSpPr>
          <p:cNvPr id="6" name="5 İçerik Yer Tutucusu"/>
          <p:cNvSpPr>
            <a:spLocks noGrp="1"/>
          </p:cNvSpPr>
          <p:nvPr>
            <p:ph idx="1"/>
          </p:nvPr>
        </p:nvSpPr>
        <p:spPr>
          <a:xfrm>
            <a:off x="609521" y="2061642"/>
            <a:ext cx="10971372" cy="4065940"/>
          </a:xfrm>
        </p:spPr>
        <p:txBody>
          <a:bodyPr/>
          <a:lstStyle/>
          <a:p>
            <a:pPr algn="just"/>
            <a:r>
              <a:rPr lang="tr-TR" dirty="0" smtClean="0"/>
              <a:t>Günlük hayatta bireylerin birbirlerine  uyguladıkları zorbalık davranışlarının, sanal ortamlarda yapılması olarak adlandırılan siber zorbalık, internet ya da diğer dijital teknolojileri kullanarak kasıtlı ve tekrarlanan bir şekilde diğer bir kişiye zarar vermek olarak tanımlanmaktadır.(</a:t>
            </a:r>
            <a:r>
              <a:rPr lang="tr-TR" dirty="0" err="1" smtClean="0"/>
              <a:t>Belsey</a:t>
            </a:r>
            <a:r>
              <a:rPr lang="tr-TR" dirty="0" smtClean="0"/>
              <a:t>;2007)</a:t>
            </a:r>
            <a:endParaRPr lang="tr-TR" dirty="0"/>
          </a:p>
        </p:txBody>
      </p:sp>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sz="4000" dirty="0" smtClean="0">
                <a:solidFill>
                  <a:schemeClr val="bg1"/>
                </a:solidFill>
              </a:rPr>
              <a:t>Siber Zorbalığı Önlemek İçin Neler Yapabilirim?</a:t>
            </a:r>
            <a:endParaRPr lang="tr-TR" sz="4000" dirty="0">
              <a:solidFill>
                <a:schemeClr val="bg1"/>
              </a:solidFill>
            </a:endParaRPr>
          </a:p>
        </p:txBody>
      </p:sp>
      <p:sp>
        <p:nvSpPr>
          <p:cNvPr id="6" name="5 İçerik Yer Tutucusu"/>
          <p:cNvSpPr>
            <a:spLocks noGrp="1"/>
          </p:cNvSpPr>
          <p:nvPr>
            <p:ph idx="1"/>
          </p:nvPr>
        </p:nvSpPr>
        <p:spPr>
          <a:xfrm>
            <a:off x="609521" y="2061642"/>
            <a:ext cx="6205765" cy="4065940"/>
          </a:xfrm>
        </p:spPr>
        <p:txBody>
          <a:bodyPr>
            <a:normAutofit/>
          </a:bodyPr>
          <a:lstStyle/>
          <a:p>
            <a:pPr algn="just">
              <a:buNone/>
            </a:pPr>
            <a:r>
              <a:rPr lang="tr-TR" dirty="0" smtClean="0"/>
              <a:t> </a:t>
            </a:r>
            <a:endParaRPr lang="tr-TR" dirty="0"/>
          </a:p>
        </p:txBody>
      </p:sp>
      <p:graphicFrame>
        <p:nvGraphicFramePr>
          <p:cNvPr id="7" name="3 İçerik Yer Tutucusu"/>
          <p:cNvGraphicFramePr>
            <a:graphicFrameLocks/>
          </p:cNvGraphicFramePr>
          <p:nvPr/>
        </p:nvGraphicFramePr>
        <p:xfrm>
          <a:off x="1630710" y="2061642"/>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666625" y="357249"/>
            <a:ext cx="10971372" cy="1071818"/>
          </a:xfrm>
        </p:spPr>
        <p:txBody>
          <a:bodyPr>
            <a:noAutofit/>
          </a:bodyPr>
          <a:lstStyle/>
          <a:p>
            <a:pPr algn="ctr"/>
            <a:r>
              <a:rPr lang="tr-TR" sz="4000" dirty="0" smtClean="0">
                <a:solidFill>
                  <a:schemeClr val="bg1"/>
                </a:solidFill>
              </a:rPr>
              <a:t>Tekno Zorbalığı Önlemek İçin Neler Yapabilirim?</a:t>
            </a:r>
            <a:endParaRPr lang="tr-TR" sz="4000" dirty="0">
              <a:solidFill>
                <a:schemeClr val="bg1"/>
              </a:solidFill>
            </a:endParaRPr>
          </a:p>
        </p:txBody>
      </p:sp>
      <p:sp>
        <p:nvSpPr>
          <p:cNvPr id="3" name="2 İçerik Yer Tutucusu"/>
          <p:cNvSpPr>
            <a:spLocks noGrp="1"/>
          </p:cNvSpPr>
          <p:nvPr>
            <p:ph idx="1"/>
          </p:nvPr>
        </p:nvSpPr>
        <p:spPr/>
        <p:txBody>
          <a:bodyPr/>
          <a:lstStyle/>
          <a:p>
            <a:pPr>
              <a:buNone/>
            </a:pPr>
            <a:r>
              <a:rPr lang="tr-TR" dirty="0" smtClean="0"/>
              <a:t> </a:t>
            </a:r>
            <a:endParaRPr lang="tr-TR" dirty="0"/>
          </a:p>
        </p:txBody>
      </p:sp>
      <p:grpSp>
        <p:nvGrpSpPr>
          <p:cNvPr id="4" name="6 Grup"/>
          <p:cNvGrpSpPr/>
          <p:nvPr/>
        </p:nvGrpSpPr>
        <p:grpSpPr>
          <a:xfrm>
            <a:off x="5809493" y="2000704"/>
            <a:ext cx="4639261" cy="2088422"/>
            <a:chOff x="4288794" y="2436975"/>
            <a:chExt cx="3479899" cy="2087939"/>
          </a:xfrm>
        </p:grpSpPr>
        <p:sp>
          <p:nvSpPr>
            <p:cNvPr id="8" name="7 Dikdörtgen"/>
            <p:cNvSpPr/>
            <p:nvPr/>
          </p:nvSpPr>
          <p:spPr>
            <a:xfrm>
              <a:off x="4288794" y="2436975"/>
              <a:ext cx="3479899" cy="2087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Dikdörtgen"/>
            <p:cNvSpPr/>
            <p:nvPr/>
          </p:nvSpPr>
          <p:spPr>
            <a:xfrm>
              <a:off x="4288794" y="2436975"/>
              <a:ext cx="3479899" cy="208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217005">
                <a:lnSpc>
                  <a:spcPct val="90000"/>
                </a:lnSpc>
                <a:spcBef>
                  <a:spcPct val="0"/>
                </a:spcBef>
                <a:spcAft>
                  <a:spcPct val="35000"/>
                </a:spcAft>
              </a:pPr>
              <a:r>
                <a:rPr lang="tr-TR" sz="2700" dirty="0" smtClean="0"/>
                <a:t>Kaynağına güvenmediğiniz iletileri açmayın, yabancılardan gelen arkadaşlık tekliflerini kabul etmeyin.</a:t>
              </a:r>
              <a:endParaRPr lang="tr-TR" sz="2700" dirty="0"/>
            </a:p>
          </p:txBody>
        </p:sp>
      </p:grpSp>
      <p:grpSp>
        <p:nvGrpSpPr>
          <p:cNvPr id="5" name="9 Grup"/>
          <p:cNvGrpSpPr/>
          <p:nvPr/>
        </p:nvGrpSpPr>
        <p:grpSpPr>
          <a:xfrm>
            <a:off x="666626" y="2000704"/>
            <a:ext cx="4639261" cy="2088422"/>
            <a:chOff x="4288794" y="2436975"/>
            <a:chExt cx="3479899" cy="2087939"/>
          </a:xfrm>
        </p:grpSpPr>
        <p:sp>
          <p:nvSpPr>
            <p:cNvPr id="11" name="10 Dikdörtgen"/>
            <p:cNvSpPr/>
            <p:nvPr/>
          </p:nvSpPr>
          <p:spPr>
            <a:xfrm>
              <a:off x="4288794" y="2436975"/>
              <a:ext cx="3479899" cy="2087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Dikdörtgen"/>
            <p:cNvSpPr/>
            <p:nvPr/>
          </p:nvSpPr>
          <p:spPr>
            <a:xfrm>
              <a:off x="4288794" y="2436975"/>
              <a:ext cx="3479899" cy="208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217005">
                <a:lnSpc>
                  <a:spcPct val="90000"/>
                </a:lnSpc>
                <a:spcBef>
                  <a:spcPct val="0"/>
                </a:spcBef>
                <a:spcAft>
                  <a:spcPct val="35000"/>
                </a:spcAft>
              </a:pPr>
              <a:endParaRPr lang="tr-TR" sz="2700" dirty="0"/>
            </a:p>
          </p:txBody>
        </p:sp>
      </p:grpSp>
      <p:sp>
        <p:nvSpPr>
          <p:cNvPr id="13" name="12 Dikdörtgen"/>
          <p:cNvSpPr/>
          <p:nvPr/>
        </p:nvSpPr>
        <p:spPr>
          <a:xfrm>
            <a:off x="761864" y="2072158"/>
            <a:ext cx="4666675" cy="1231759"/>
          </a:xfrm>
          <a:prstGeom prst="rect">
            <a:avLst/>
          </a:prstGeom>
        </p:spPr>
        <p:txBody>
          <a:bodyPr wrap="square" lIns="108850" tIns="54425" rIns="108850" bIns="54425">
            <a:spAutoFit/>
          </a:bodyPr>
          <a:lstStyle/>
          <a:p>
            <a:pPr algn="ctr" defTabSz="899526">
              <a:lnSpc>
                <a:spcPct val="90000"/>
              </a:lnSpc>
              <a:spcBef>
                <a:spcPct val="0"/>
              </a:spcBef>
              <a:spcAft>
                <a:spcPct val="35000"/>
              </a:spcAft>
            </a:pPr>
            <a:r>
              <a:rPr lang="tr-TR" sz="2700" dirty="0" smtClean="0">
                <a:solidFill>
                  <a:schemeClr val="bg1"/>
                </a:solidFill>
              </a:rPr>
              <a:t>Hesaplarınıza ait şifrelerinizi arkadaşlarınızla bile paylaşmayın.</a:t>
            </a:r>
            <a:endParaRPr lang="tr-TR" sz="2700" dirty="0">
              <a:solidFill>
                <a:schemeClr val="bg1"/>
              </a:solidFill>
            </a:endParaRPr>
          </a:p>
        </p:txBody>
      </p:sp>
      <p:grpSp>
        <p:nvGrpSpPr>
          <p:cNvPr id="6" name="16 Grup"/>
          <p:cNvGrpSpPr/>
          <p:nvPr/>
        </p:nvGrpSpPr>
        <p:grpSpPr>
          <a:xfrm>
            <a:off x="3428536" y="4358704"/>
            <a:ext cx="4639261" cy="2088422"/>
            <a:chOff x="4288794" y="2436975"/>
            <a:chExt cx="3479899" cy="2087939"/>
          </a:xfrm>
        </p:grpSpPr>
        <p:sp>
          <p:nvSpPr>
            <p:cNvPr id="18" name="17 Dikdörtgen"/>
            <p:cNvSpPr/>
            <p:nvPr/>
          </p:nvSpPr>
          <p:spPr>
            <a:xfrm>
              <a:off x="4288794" y="2436975"/>
              <a:ext cx="3479899" cy="2087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18 Dikdörtgen"/>
            <p:cNvSpPr/>
            <p:nvPr/>
          </p:nvSpPr>
          <p:spPr>
            <a:xfrm>
              <a:off x="4288794" y="2436975"/>
              <a:ext cx="3479899" cy="208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217005">
                <a:lnSpc>
                  <a:spcPct val="90000"/>
                </a:lnSpc>
                <a:spcBef>
                  <a:spcPct val="0"/>
                </a:spcBef>
                <a:spcAft>
                  <a:spcPct val="35000"/>
                </a:spcAft>
              </a:pPr>
              <a:endParaRPr lang="tr-TR" sz="2700" dirty="0"/>
            </a:p>
          </p:txBody>
        </p:sp>
      </p:grpSp>
      <p:sp>
        <p:nvSpPr>
          <p:cNvPr id="20" name="19 Dikdörtgen"/>
          <p:cNvSpPr/>
          <p:nvPr/>
        </p:nvSpPr>
        <p:spPr>
          <a:xfrm>
            <a:off x="3428535" y="4430158"/>
            <a:ext cx="4571437" cy="1231759"/>
          </a:xfrm>
          <a:prstGeom prst="rect">
            <a:avLst/>
          </a:prstGeom>
        </p:spPr>
        <p:txBody>
          <a:bodyPr wrap="square" lIns="108850" tIns="54425" rIns="108850" bIns="54425">
            <a:spAutoFit/>
          </a:bodyPr>
          <a:lstStyle/>
          <a:p>
            <a:pPr algn="ctr" defTabSz="1058266">
              <a:lnSpc>
                <a:spcPct val="90000"/>
              </a:lnSpc>
              <a:spcBef>
                <a:spcPct val="0"/>
              </a:spcBef>
              <a:spcAft>
                <a:spcPct val="35000"/>
              </a:spcAft>
            </a:pPr>
            <a:r>
              <a:rPr lang="tr-TR" sz="2700" dirty="0" smtClean="0">
                <a:solidFill>
                  <a:schemeClr val="bg1"/>
                </a:solidFill>
              </a:rPr>
              <a:t>Başkasını da ilgilendiren bir içerik paylaşmadan önce onun iznini alın.</a:t>
            </a:r>
            <a:endParaRPr lang="tr-TR" sz="27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622598" y="477466"/>
            <a:ext cx="10971372" cy="803104"/>
          </a:xfrm>
        </p:spPr>
        <p:txBody>
          <a:bodyPr>
            <a:noAutofit/>
          </a:bodyPr>
          <a:lstStyle/>
          <a:p>
            <a:pPr algn="ctr"/>
            <a:r>
              <a:rPr lang="tr-TR" sz="4000" dirty="0" smtClean="0">
                <a:solidFill>
                  <a:schemeClr val="bg1"/>
                </a:solidFill>
              </a:rPr>
              <a:t/>
            </a:r>
            <a:br>
              <a:rPr lang="tr-TR" sz="4000" dirty="0" smtClean="0">
                <a:solidFill>
                  <a:schemeClr val="bg1"/>
                </a:solidFill>
              </a:rPr>
            </a:br>
            <a:r>
              <a:rPr lang="tr-TR" sz="4000" dirty="0" smtClean="0">
                <a:solidFill>
                  <a:schemeClr val="bg1"/>
                </a:solidFill>
              </a:rPr>
              <a:t>Tekno Zorbalığı Önlemek İçin Neler Yapabilirim?</a:t>
            </a:r>
            <a:br>
              <a:rPr lang="tr-TR" sz="4000" dirty="0" smtClean="0">
                <a:solidFill>
                  <a:schemeClr val="bg1"/>
                </a:solidFill>
              </a:rPr>
            </a:br>
            <a:endParaRPr lang="tr-TR" sz="4000" dirty="0">
              <a:solidFill>
                <a:schemeClr val="bg1"/>
              </a:solidFill>
            </a:endParaRPr>
          </a:p>
        </p:txBody>
      </p:sp>
      <p:graphicFrame>
        <p:nvGraphicFramePr>
          <p:cNvPr id="4" name="3 İçerik Yer Tutucusu"/>
          <p:cNvGraphicFramePr>
            <a:graphicFrameLocks noGrp="1"/>
          </p:cNvGraphicFramePr>
          <p:nvPr>
            <p:ph idx="1"/>
          </p:nvPr>
        </p:nvGraphicFramePr>
        <p:xfrm>
          <a:off x="622598" y="2332578"/>
          <a:ext cx="10971372" cy="4527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4702"/>
            <a:ext cx="10971372" cy="1654547"/>
          </a:xfrm>
        </p:spPr>
        <p:txBody>
          <a:bodyPr>
            <a:noAutofit/>
          </a:bodyPr>
          <a:lstStyle/>
          <a:p>
            <a:pPr algn="ct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800" dirty="0" smtClean="0"/>
              <a:t/>
            </a:r>
            <a:br>
              <a:rPr lang="tr-TR" sz="3800" dirty="0" smtClean="0"/>
            </a:br>
            <a:r>
              <a:rPr lang="tr-TR" sz="3300" dirty="0" smtClean="0"/>
              <a:t>İnternet kullanıcısı olarak internetin risklerini en aza indirmek için şunları yapabilirim?</a:t>
            </a:r>
            <a:br>
              <a:rPr lang="tr-TR" sz="3300" dirty="0" smtClean="0"/>
            </a:br>
            <a:endParaRPr lang="tr-TR" sz="3800" dirty="0"/>
          </a:p>
        </p:txBody>
      </p:sp>
      <p:graphicFrame>
        <p:nvGraphicFramePr>
          <p:cNvPr id="4" name="3 İçerik Yer Tutucusu"/>
          <p:cNvGraphicFramePr>
            <a:graphicFrameLocks noGrp="1"/>
          </p:cNvGraphicFramePr>
          <p:nvPr>
            <p:ph idx="1"/>
          </p:nvPr>
        </p:nvGraphicFramePr>
        <p:xfrm>
          <a:off x="622598" y="2133650"/>
          <a:ext cx="10971372" cy="432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2" name="AutoShape 2" descr="https://dogrula.org/wp-content/uploads/siber-zorbal%C4%B1k.jpeg"/>
          <p:cNvSpPr>
            <a:spLocks noChangeAspect="1" noChangeArrowheads="1"/>
          </p:cNvSpPr>
          <p:nvPr/>
        </p:nvSpPr>
        <p:spPr bwMode="auto">
          <a:xfrm>
            <a:off x="207406" y="-144496"/>
            <a:ext cx="406347" cy="304872"/>
          </a:xfrm>
          <a:prstGeom prst="rect">
            <a:avLst/>
          </a:prstGeom>
          <a:noFill/>
        </p:spPr>
        <p:txBody>
          <a:bodyPr vert="horz" wrap="square" lIns="108850" tIns="54425" rIns="108850" bIns="54425" numCol="1" anchor="t" anchorCtr="0" compatLnSpc="1">
            <a:prstTxWarp prst="textNoShape">
              <a:avLst/>
            </a:prstTxWarp>
          </a:bodyPr>
          <a:lstStyle/>
          <a:p>
            <a:endParaRPr lang="tr-TR"/>
          </a:p>
        </p:txBody>
      </p:sp>
      <p:sp>
        <p:nvSpPr>
          <p:cNvPr id="15364" name="AutoShape 4" descr="https://dogrula.org/wp-content/uploads/siber-zorbal%C4%B1k.jpeg"/>
          <p:cNvSpPr>
            <a:spLocks noChangeAspect="1" noChangeArrowheads="1"/>
          </p:cNvSpPr>
          <p:nvPr/>
        </p:nvSpPr>
        <p:spPr bwMode="auto">
          <a:xfrm>
            <a:off x="207406" y="-144496"/>
            <a:ext cx="406347" cy="304872"/>
          </a:xfrm>
          <a:prstGeom prst="rect">
            <a:avLst/>
          </a:prstGeom>
          <a:noFill/>
        </p:spPr>
        <p:txBody>
          <a:bodyPr vert="horz" wrap="square" lIns="108850" tIns="54425" rIns="108850" bIns="54425" numCol="1" anchor="t" anchorCtr="0" compatLnSpc="1">
            <a:prstTxWarp prst="textNoShape">
              <a:avLst/>
            </a:prstTxWarp>
          </a:bodyPr>
          <a:lstStyle/>
          <a:p>
            <a:endParaRPr lang="tr-TR"/>
          </a:p>
        </p:txBody>
      </p:sp>
      <p:pic>
        <p:nvPicPr>
          <p:cNvPr id="15366" name="Picture 6" descr="https://cdn-images-1.medium.com/max/640/1*khYtDCk7ZXC3tapwQVw2sQ.jpeg"/>
          <p:cNvPicPr>
            <a:picLocks noChangeAspect="1" noChangeArrowheads="1"/>
          </p:cNvPicPr>
          <p:nvPr/>
        </p:nvPicPr>
        <p:blipFill>
          <a:blip r:embed="rId7" cstate="print"/>
          <a:srcRect/>
          <a:stretch>
            <a:fillRect/>
          </a:stretch>
        </p:blipFill>
        <p:spPr bwMode="auto">
          <a:xfrm>
            <a:off x="622598" y="2205658"/>
            <a:ext cx="2495952" cy="1246478"/>
          </a:xfrm>
          <a:prstGeom prst="rect">
            <a:avLst/>
          </a:prstGeom>
          <a:ln>
            <a:noFill/>
          </a:ln>
          <a:effectLst>
            <a:softEdge rad="112500"/>
          </a:effectLst>
        </p:spPr>
      </p:pic>
      <p:sp>
        <p:nvSpPr>
          <p:cNvPr id="7" name="6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İnternet kullanıcısı olarak internetin risklerini en aza indirmek için şunları yapabilirim?</a:t>
            </a:r>
            <a:endParaRPr lang="tr-T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3311" y="620832"/>
            <a:ext cx="10971372" cy="736781"/>
          </a:xfrm>
        </p:spPr>
        <p:txBody>
          <a:bodyPr>
            <a:noAutofit/>
          </a:bodyPr>
          <a:lstStyle/>
          <a:p>
            <a:pPr algn="ctr"/>
            <a:endParaRPr lang="tr-TR" sz="3300" dirty="0"/>
          </a:p>
        </p:txBody>
      </p:sp>
      <p:graphicFrame>
        <p:nvGraphicFramePr>
          <p:cNvPr id="4" name="3 İçerik Yer Tutucusu"/>
          <p:cNvGraphicFramePr>
            <a:graphicFrameLocks noGrp="1"/>
          </p:cNvGraphicFramePr>
          <p:nvPr>
            <p:ph idx="1"/>
          </p:nvPr>
        </p:nvGraphicFramePr>
        <p:xfrm>
          <a:off x="719309" y="2205374"/>
          <a:ext cx="10971372" cy="2837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http://www.internetanneleri.com/wp-content/uploads/2017/08/laptop-dunya-cocuk-internet-1234.jpg"/>
          <p:cNvPicPr>
            <a:picLocks noChangeAspect="1" noChangeArrowheads="1"/>
          </p:cNvPicPr>
          <p:nvPr/>
        </p:nvPicPr>
        <p:blipFill>
          <a:blip r:embed="rId7" cstate="print"/>
          <a:srcRect/>
          <a:stretch>
            <a:fillRect/>
          </a:stretch>
        </p:blipFill>
        <p:spPr bwMode="auto">
          <a:xfrm>
            <a:off x="815307" y="3861942"/>
            <a:ext cx="2259458" cy="1008345"/>
          </a:xfrm>
          <a:prstGeom prst="rect">
            <a:avLst/>
          </a:prstGeom>
          <a:ln>
            <a:noFill/>
          </a:ln>
          <a:effectLst>
            <a:softEdge rad="112500"/>
          </a:effectLst>
        </p:spPr>
      </p:pic>
      <p:sp>
        <p:nvSpPr>
          <p:cNvPr id="5" name="4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İnternet kullanıcısı olarak internetin risklerini en aza indirmek için şunları yapabilirim?</a:t>
            </a:r>
            <a:endParaRPr lang="tr-T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2" name="1 Başlık"/>
          <p:cNvSpPr>
            <a:spLocks noGrp="1"/>
          </p:cNvSpPr>
          <p:nvPr>
            <p:ph type="title"/>
          </p:nvPr>
        </p:nvSpPr>
        <p:spPr/>
        <p:txBody>
          <a:bodyPr/>
          <a:lstStyle/>
          <a:p>
            <a:pPr algn="ctr"/>
            <a:r>
              <a:rPr lang="tr-TR" dirty="0" smtClean="0">
                <a:solidFill>
                  <a:schemeClr val="bg1"/>
                </a:solidFill>
              </a:rPr>
              <a:t>UNUTMA</a:t>
            </a:r>
            <a:endParaRPr lang="tr-TR" dirty="0">
              <a:solidFill>
                <a:schemeClr val="bg1"/>
              </a:solidFill>
            </a:endParaRPr>
          </a:p>
        </p:txBody>
      </p:sp>
      <p:sp>
        <p:nvSpPr>
          <p:cNvPr id="3" name="2 İçerik Yer Tutucusu"/>
          <p:cNvSpPr>
            <a:spLocks noGrp="1"/>
          </p:cNvSpPr>
          <p:nvPr>
            <p:ph idx="1"/>
          </p:nvPr>
        </p:nvSpPr>
        <p:spPr>
          <a:xfrm>
            <a:off x="609521" y="2143612"/>
            <a:ext cx="9421611" cy="4030334"/>
          </a:xfrm>
        </p:spPr>
        <p:txBody>
          <a:bodyPr>
            <a:normAutofit/>
          </a:bodyPr>
          <a:lstStyle/>
          <a:p>
            <a:r>
              <a:rPr lang="tr-TR" dirty="0" smtClean="0"/>
              <a:t>İnternet ortamında bireylerin kişisel bilgilerini ele geçirmeye çalışmak, taciz ya da tehdit etmek gibi davranışların suç olduğunu biliyorum. Bu gibi durumlarda ailemle birlikte yasal yollara başvurarak haklarımı koruyabilirim.</a:t>
            </a:r>
          </a:p>
          <a:p>
            <a:pPr>
              <a:buNone/>
            </a:pPr>
            <a:endParaRPr lang="tr-TR" dirty="0"/>
          </a:p>
        </p:txBody>
      </p:sp>
      <p:pic>
        <p:nvPicPr>
          <p:cNvPr id="4" name="Picture 19" descr="http://somekindofclementine.files.wordpress.com/2011/07/unle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31710" y="1701602"/>
            <a:ext cx="1558703" cy="444363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4 Sağ Ok"/>
          <p:cNvSpPr/>
          <p:nvPr/>
        </p:nvSpPr>
        <p:spPr>
          <a:xfrm rot="5400000">
            <a:off x="5941958" y="1391839"/>
            <a:ext cx="571636" cy="646092"/>
          </a:xfrm>
          <a:prstGeom prst="rightArrow">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lIns="108850" tIns="54425" rIns="108850" bIns="54425" rtlCol="0" anchor="ctr"/>
          <a:lstStyle/>
          <a:p>
            <a:pPr algn="ctr"/>
            <a:endParaRPr lang="tr-TR" dirty="0">
              <a:ln>
                <a:solidFill>
                  <a:schemeClr val="bg2">
                    <a:lumMod val="40000"/>
                    <a:lumOff val="60000"/>
                  </a:schemeClr>
                </a:solidFill>
              </a:ln>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2" name="1 Başlık"/>
          <p:cNvSpPr>
            <a:spLocks noGrp="1"/>
          </p:cNvSpPr>
          <p:nvPr>
            <p:ph type="title"/>
          </p:nvPr>
        </p:nvSpPr>
        <p:spPr>
          <a:xfrm>
            <a:off x="952340" y="643067"/>
            <a:ext cx="10438076" cy="1175472"/>
          </a:xfrm>
        </p:spPr>
        <p:txBody>
          <a:bodyPr>
            <a:normAutofit fontScale="90000"/>
          </a:bodyPr>
          <a:lstStyle/>
          <a:p>
            <a:r>
              <a:rPr lang="tr-TR" sz="5700" dirty="0" smtClean="0">
                <a:solidFill>
                  <a:schemeClr val="bg1"/>
                </a:solidFill>
                <a:latin typeface="Times New Roman" panose="02020603050405020304" pitchFamily="18" charset="0"/>
                <a:cs typeface="Times New Roman" panose="02020603050405020304" pitchFamily="18" charset="0"/>
              </a:rPr>
              <a:t>İnternetteki zararlı içeriği ihbar et</a:t>
            </a:r>
            <a:br>
              <a:rPr lang="tr-TR" sz="5700" dirty="0" smtClean="0">
                <a:solidFill>
                  <a:schemeClr val="bg1"/>
                </a:solidFill>
                <a:latin typeface="Times New Roman" panose="02020603050405020304" pitchFamily="18" charset="0"/>
                <a:cs typeface="Times New Roman" panose="02020603050405020304" pitchFamily="18" charset="0"/>
              </a:rPr>
            </a:br>
            <a:endParaRPr lang="tr-TR" dirty="0">
              <a:solidFill>
                <a:schemeClr val="bg1"/>
              </a:solidFill>
            </a:endParaRPr>
          </a:p>
        </p:txBody>
      </p:sp>
      <p:sp>
        <p:nvSpPr>
          <p:cNvPr id="3" name="2 İçerik Yer Tutucusu"/>
          <p:cNvSpPr>
            <a:spLocks noGrp="1"/>
          </p:cNvSpPr>
          <p:nvPr>
            <p:ph idx="1"/>
          </p:nvPr>
        </p:nvSpPr>
        <p:spPr/>
        <p:txBody>
          <a:bodyPr/>
          <a:lstStyle/>
          <a:p>
            <a:pPr>
              <a:buNone/>
            </a:pPr>
            <a:r>
              <a:rPr lang="tr-TR" dirty="0" smtClean="0"/>
              <a:t> </a:t>
            </a:r>
            <a:endParaRPr lang="tr-TR" dirty="0"/>
          </a:p>
        </p:txBody>
      </p:sp>
      <p:pic>
        <p:nvPicPr>
          <p:cNvPr id="5" name="Resim 3"/>
          <p:cNvPicPr>
            <a:picLocks noChangeAspect="1"/>
          </p:cNvPicPr>
          <p:nvPr/>
        </p:nvPicPr>
        <p:blipFill rotWithShape="1">
          <a:blip r:embed="rId2" cstate="print">
            <a:extLst>
              <a:ext uri="{28A0092B-C50C-407E-A947-70E740481C1C}">
                <a14:useLocalDpi xmlns="" xmlns:a14="http://schemas.microsoft.com/office/drawing/2010/main" val="0"/>
              </a:ext>
            </a:extLst>
          </a:blip>
          <a:srcRect l="11260" r="10076"/>
          <a:stretch/>
        </p:blipFill>
        <p:spPr>
          <a:xfrm>
            <a:off x="550590" y="1833045"/>
            <a:ext cx="7238108" cy="5026543"/>
          </a:xfrm>
          <a:prstGeom prst="snip2DiagRect">
            <a:avLst>
              <a:gd name="adj1" fmla="val 195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6" name="4 İçerik Yer Tutucusu"/>
          <p:cNvGraphicFramePr>
            <a:graphicFrameLocks/>
          </p:cNvGraphicFramePr>
          <p:nvPr/>
        </p:nvGraphicFramePr>
        <p:xfrm>
          <a:off x="8857117" y="1643430"/>
          <a:ext cx="2342846" cy="4527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Dikdörtgen"/>
          <p:cNvSpPr/>
          <p:nvPr/>
        </p:nvSpPr>
        <p:spPr>
          <a:xfrm>
            <a:off x="7895406" y="2277666"/>
            <a:ext cx="3621655" cy="433078"/>
          </a:xfrm>
          <a:prstGeom prst="rect">
            <a:avLst/>
          </a:prstGeom>
        </p:spPr>
        <p:txBody>
          <a:bodyPr wrap="none" lIns="108850" tIns="54425" rIns="108850" bIns="54425">
            <a:spAutoFit/>
          </a:bodyPr>
          <a:lstStyle/>
          <a:p>
            <a:pPr lvl="0"/>
            <a:r>
              <a:rPr lang="tr-TR" dirty="0" smtClean="0"/>
              <a:t>(http://www.</a:t>
            </a:r>
            <a:r>
              <a:rPr lang="tr-TR" dirty="0" err="1" smtClean="0"/>
              <a:t>ihbarweb</a:t>
            </a:r>
            <a:r>
              <a:rPr lang="tr-TR" dirty="0" smtClean="0"/>
              <a:t>.</a:t>
            </a:r>
            <a:r>
              <a:rPr lang="tr-TR" dirty="0" err="1" smtClean="0"/>
              <a:t>org.tr</a:t>
            </a:r>
            <a:r>
              <a:rPr lang="tr-TR" dirty="0" smtClean="0"/>
              <a:t>/) </a:t>
            </a: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2" name="1 Başlık"/>
          <p:cNvSpPr>
            <a:spLocks noGrp="1"/>
          </p:cNvSpPr>
          <p:nvPr>
            <p:ph type="title"/>
          </p:nvPr>
        </p:nvSpPr>
        <p:spPr/>
        <p:txBody>
          <a:bodyPr/>
          <a:lstStyle/>
          <a:p>
            <a:r>
              <a:rPr lang="tr-TR" dirty="0" smtClean="0">
                <a:solidFill>
                  <a:schemeClr val="bg1"/>
                </a:solidFill>
              </a:rPr>
              <a:t>YARARLANILAN KAYNAKLAR</a:t>
            </a:r>
            <a:endParaRPr lang="tr-TR" dirty="0">
              <a:solidFill>
                <a:schemeClr val="bg1"/>
              </a:solidFill>
            </a:endParaRPr>
          </a:p>
        </p:txBody>
      </p:sp>
      <p:sp>
        <p:nvSpPr>
          <p:cNvPr id="3" name="2 İçerik Yer Tutucusu"/>
          <p:cNvSpPr>
            <a:spLocks noGrp="1"/>
          </p:cNvSpPr>
          <p:nvPr>
            <p:ph idx="1"/>
          </p:nvPr>
        </p:nvSpPr>
        <p:spPr>
          <a:xfrm>
            <a:off x="609521" y="2349674"/>
            <a:ext cx="10971372" cy="3777908"/>
          </a:xfrm>
        </p:spPr>
        <p:txBody>
          <a:bodyPr/>
          <a:lstStyle/>
          <a:p>
            <a:r>
              <a:rPr lang="tr-TR" dirty="0" smtClean="0"/>
              <a:t>Bilişim Teknolojileri ve İletişim Kurumu</a:t>
            </a:r>
          </a:p>
          <a:p>
            <a:r>
              <a:rPr lang="tr-TR" dirty="0" smtClean="0"/>
              <a:t>www.</a:t>
            </a:r>
            <a:r>
              <a:rPr lang="tr-TR" dirty="0" err="1" smtClean="0"/>
              <a:t>guvenliweb</a:t>
            </a:r>
            <a:r>
              <a:rPr lang="tr-TR" dirty="0" smtClean="0"/>
              <a:t>.</a:t>
            </a:r>
            <a:r>
              <a:rPr lang="tr-TR" dirty="0" err="1" smtClean="0"/>
              <a:t>org.tr</a:t>
            </a:r>
            <a:endParaRPr lang="tr-TR" dirty="0" smtClean="0"/>
          </a:p>
          <a:p>
            <a:pPr>
              <a:buNone/>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dirty="0" smtClean="0">
                <a:solidFill>
                  <a:schemeClr val="bg1"/>
                </a:solidFill>
              </a:rPr>
              <a:t>SİBER ZORBALIK NEDİR?</a:t>
            </a:r>
            <a:endParaRPr lang="tr-TR" dirty="0">
              <a:solidFill>
                <a:schemeClr val="bg1"/>
              </a:solidFill>
            </a:endParaRPr>
          </a:p>
        </p:txBody>
      </p:sp>
      <p:sp>
        <p:nvSpPr>
          <p:cNvPr id="6" name="5 İçerik Yer Tutucusu"/>
          <p:cNvSpPr>
            <a:spLocks noGrp="1"/>
          </p:cNvSpPr>
          <p:nvPr>
            <p:ph idx="1"/>
          </p:nvPr>
        </p:nvSpPr>
        <p:spPr>
          <a:xfrm>
            <a:off x="609521" y="2061642"/>
            <a:ext cx="7285885" cy="4065940"/>
          </a:xfrm>
        </p:spPr>
        <p:txBody>
          <a:bodyPr>
            <a:normAutofit fontScale="85000" lnSpcReduction="20000"/>
          </a:bodyPr>
          <a:lstStyle/>
          <a:p>
            <a:pPr algn="just">
              <a:buNone/>
            </a:pPr>
            <a:r>
              <a:rPr lang="tr-TR" dirty="0" smtClean="0"/>
              <a:t>	Teknoloji ile birlikle ilerleme kaydeden iletişim ağları birçok kolaylık sağlarken bu zorbalık türünün de ortaya çıkmasına neden olmuştur.</a:t>
            </a:r>
          </a:p>
          <a:p>
            <a:pPr algn="just">
              <a:buNone/>
            </a:pPr>
            <a:r>
              <a:rPr lang="tr-TR" dirty="0" smtClean="0"/>
              <a:t>		Sosyal iletişim ağlarında ve sosyal medyada yüz yüze iletişimden farklı olması ve bazı durumlarda kimliğin gizlenebilmesi nedeniyle siber zorbalık artış göstermiştir. </a:t>
            </a:r>
          </a:p>
        </p:txBody>
      </p:sp>
      <p:pic>
        <p:nvPicPr>
          <p:cNvPr id="5" name="Picture 2" descr="http://cdn.webtekno.com/media/cache/content_detail_v2/article/37901/yeni-nesil-siddet-siber-zorbalik-nedir-nasil-onlenir-1513277245.jpg"/>
          <p:cNvPicPr>
            <a:picLocks noChangeAspect="1" noChangeArrowheads="1"/>
          </p:cNvPicPr>
          <p:nvPr/>
        </p:nvPicPr>
        <p:blipFill>
          <a:blip r:embed="rId3" cstate="print"/>
          <a:srcRect/>
          <a:stretch>
            <a:fillRect/>
          </a:stretch>
        </p:blipFill>
        <p:spPr bwMode="auto">
          <a:xfrm>
            <a:off x="8068706" y="2205658"/>
            <a:ext cx="4121707" cy="2317153"/>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dirty="0" smtClean="0">
                <a:solidFill>
                  <a:schemeClr val="bg1"/>
                </a:solidFill>
              </a:rPr>
              <a:t>SİBER ZORBALIK</a:t>
            </a:r>
            <a:endParaRPr lang="tr-TR" dirty="0">
              <a:solidFill>
                <a:schemeClr val="bg1"/>
              </a:solidFill>
            </a:endParaRPr>
          </a:p>
        </p:txBody>
      </p:sp>
      <p:sp>
        <p:nvSpPr>
          <p:cNvPr id="6" name="5 İçerik Yer Tutucusu"/>
          <p:cNvSpPr>
            <a:spLocks noGrp="1"/>
          </p:cNvSpPr>
          <p:nvPr>
            <p:ph idx="1"/>
          </p:nvPr>
        </p:nvSpPr>
        <p:spPr>
          <a:xfrm>
            <a:off x="262558" y="1989634"/>
            <a:ext cx="7573917" cy="4065940"/>
          </a:xfrm>
        </p:spPr>
        <p:txBody>
          <a:bodyPr>
            <a:normAutofit fontScale="92500"/>
          </a:bodyPr>
          <a:lstStyle/>
          <a:p>
            <a:pPr>
              <a:buNone/>
            </a:pPr>
            <a:r>
              <a:rPr lang="tr-TR" dirty="0" smtClean="0"/>
              <a:t>		Siber zorbalıkta öfke dolu kırıcı mesajlarla alay etme, sataşma, tehdit etme gibi davranışlar bu zorbalığa örnek gösterilirken sahte hesaplarla özel bilgileri ele geçirme ya da bunları yaymaya çalışmak gibi durumlarla da sıkça karşı karşıya kalınıyor.</a:t>
            </a:r>
            <a:endParaRPr lang="tr-TR" dirty="0"/>
          </a:p>
        </p:txBody>
      </p:sp>
      <p:pic>
        <p:nvPicPr>
          <p:cNvPr id="5" name="Picture 5" descr="main_cyberbullying"/>
          <p:cNvPicPr>
            <a:picLocks noChangeAspect="1" noChangeArrowheads="1"/>
          </p:cNvPicPr>
          <p:nvPr/>
        </p:nvPicPr>
        <p:blipFill>
          <a:blip r:embed="rId3" cstate="print"/>
          <a:srcRect/>
          <a:stretch>
            <a:fillRect/>
          </a:stretch>
        </p:blipFill>
        <p:spPr bwMode="auto">
          <a:xfrm>
            <a:off x="7823398" y="2421682"/>
            <a:ext cx="3872682" cy="3051175"/>
          </a:xfrm>
          <a:prstGeom prst="rect">
            <a:avLst/>
          </a:prstGeom>
          <a:noFill/>
          <a:ln w="9525">
            <a:noFill/>
            <a:miter lim="800000"/>
            <a:headEnd/>
            <a:tailEnd/>
          </a:ln>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dirty="0" smtClean="0">
                <a:solidFill>
                  <a:schemeClr val="bg1"/>
                </a:solidFill>
              </a:rPr>
              <a:t>SİBER ZORBALIK</a:t>
            </a:r>
            <a:endParaRPr lang="tr-TR" dirty="0">
              <a:solidFill>
                <a:schemeClr val="bg1"/>
              </a:solidFill>
            </a:endParaRPr>
          </a:p>
        </p:txBody>
      </p:sp>
      <p:sp>
        <p:nvSpPr>
          <p:cNvPr id="6" name="5 İçerik Yer Tutucusu"/>
          <p:cNvSpPr>
            <a:spLocks noGrp="1"/>
          </p:cNvSpPr>
          <p:nvPr>
            <p:ph idx="1"/>
          </p:nvPr>
        </p:nvSpPr>
        <p:spPr>
          <a:xfrm>
            <a:off x="5735166" y="2277666"/>
            <a:ext cx="5184575" cy="4065940"/>
          </a:xfrm>
        </p:spPr>
        <p:txBody>
          <a:bodyPr>
            <a:normAutofit lnSpcReduction="10000"/>
          </a:bodyPr>
          <a:lstStyle/>
          <a:p>
            <a:pPr algn="just">
              <a:buNone/>
            </a:pPr>
            <a:r>
              <a:rPr lang="tr-TR" b="1" i="1" dirty="0" smtClean="0"/>
              <a:t>	Siber zorbalık bir şiddet türüdür. Sanal ortamda gerçekleşmiş olması, ‘gerçek’ olmadığı anlamına gelmemektedir.</a:t>
            </a:r>
          </a:p>
          <a:p>
            <a:pPr>
              <a:buNone/>
            </a:pPr>
            <a:r>
              <a:rPr lang="tr-TR" b="1" dirty="0" smtClean="0"/>
              <a:t>		</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1198662" y="2061642"/>
            <a:ext cx="4260749" cy="4465265"/>
          </a:xfrm>
          <a:prstGeom prst="ellipse">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a:bodyPr>
          <a:lstStyle/>
          <a:p>
            <a:r>
              <a:rPr lang="tr-TR" dirty="0" smtClean="0">
                <a:solidFill>
                  <a:schemeClr val="bg1"/>
                </a:solidFill>
              </a:rPr>
              <a:t>SİBER ZORBALIK</a:t>
            </a:r>
            <a:endParaRPr lang="tr-TR" dirty="0">
              <a:solidFill>
                <a:schemeClr val="bg1"/>
              </a:solidFill>
            </a:endParaRPr>
          </a:p>
        </p:txBody>
      </p:sp>
      <p:sp>
        <p:nvSpPr>
          <p:cNvPr id="6" name="5 İçerik Yer Tutucusu"/>
          <p:cNvSpPr>
            <a:spLocks noGrp="1"/>
          </p:cNvSpPr>
          <p:nvPr>
            <p:ph idx="1"/>
          </p:nvPr>
        </p:nvSpPr>
        <p:spPr>
          <a:xfrm>
            <a:off x="609521" y="2061642"/>
            <a:ext cx="5917733" cy="4065940"/>
          </a:xfrm>
        </p:spPr>
        <p:txBody>
          <a:bodyPr>
            <a:normAutofit fontScale="92500"/>
          </a:bodyPr>
          <a:lstStyle/>
          <a:p>
            <a:pPr algn="just">
              <a:buNone/>
            </a:pPr>
            <a:r>
              <a:rPr lang="tr-TR" dirty="0" smtClean="0"/>
              <a:t>		</a:t>
            </a:r>
            <a:r>
              <a:rPr lang="tr-TR" sz="4000" dirty="0" smtClean="0">
                <a:solidFill>
                  <a:schemeClr val="tx2">
                    <a:lumMod val="50000"/>
                  </a:schemeClr>
                </a:solidFill>
              </a:rPr>
              <a:t> İnternet kullanım oranlarındaki artış, dijital oyunlar ve kullanım yaşının giderek düşmesiyle beraber, tüm dünyada siber zorbalıkla karşılaşma oranı da giderek artmaktadır.</a:t>
            </a:r>
            <a:endParaRPr lang="tr-TR" dirty="0"/>
          </a:p>
        </p:txBody>
      </p:sp>
      <p:pic>
        <p:nvPicPr>
          <p:cNvPr id="5" name="Picture 2" descr="Türkiye&amp;#39;de &amp;#39;dijital oyun&amp;#39; araştırması - Son Dakika Teknoloji Haberleri |  NTV Haber"/>
          <p:cNvPicPr>
            <a:picLocks noChangeAspect="1" noChangeArrowheads="1"/>
          </p:cNvPicPr>
          <p:nvPr/>
        </p:nvPicPr>
        <p:blipFill>
          <a:blip r:embed="rId3" cstate="print"/>
          <a:srcRect/>
          <a:stretch>
            <a:fillRect/>
          </a:stretch>
        </p:blipFill>
        <p:spPr bwMode="auto">
          <a:xfrm>
            <a:off x="6959302" y="2565698"/>
            <a:ext cx="4824003"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8221989" cy="4065940"/>
          </a:xfrm>
        </p:spPr>
        <p:txBody>
          <a:bodyPr>
            <a:normAutofit fontScale="92500" lnSpcReduction="20000"/>
          </a:bodyPr>
          <a:lstStyle/>
          <a:p>
            <a:pPr algn="just">
              <a:buNone/>
            </a:pPr>
            <a:r>
              <a:rPr lang="tr-TR" dirty="0" smtClean="0"/>
              <a:t>		 Siber zorbalık farklı şekillerde karşımıza çıkmaktadır. Aşağıdaki davranışlar siber zorba davranışların örnekleridir;</a:t>
            </a:r>
          </a:p>
          <a:p>
            <a:pPr algn="just">
              <a:buNone/>
            </a:pPr>
            <a:endParaRPr lang="tr-TR" dirty="0" smtClean="0"/>
          </a:p>
          <a:p>
            <a:pPr algn="just"/>
            <a:r>
              <a:rPr lang="tr-TR" dirty="0" smtClean="0"/>
              <a:t>	Mobil cihazlar aracılığıyla başkalarının görüntülerini onların izni olmadan çekip paylaşmak,</a:t>
            </a:r>
          </a:p>
          <a:p>
            <a:pPr algn="just">
              <a:buNone/>
            </a:pPr>
            <a:endParaRPr lang="tr-TR" dirty="0"/>
          </a:p>
        </p:txBody>
      </p:sp>
      <p:pic>
        <p:nvPicPr>
          <p:cNvPr id="7" name="Picture 4" descr="nh825376"/>
          <p:cNvPicPr>
            <a:picLocks noChangeAspect="1" noChangeArrowheads="1"/>
          </p:cNvPicPr>
          <p:nvPr/>
        </p:nvPicPr>
        <p:blipFill>
          <a:blip r:embed="rId3" cstate="print"/>
          <a:srcRect/>
          <a:stretch>
            <a:fillRect/>
          </a:stretch>
        </p:blipFill>
        <p:spPr>
          <a:xfrm>
            <a:off x="9119542" y="2205658"/>
            <a:ext cx="2636499" cy="3586150"/>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Belirtme Çizgisi"/>
          <p:cNvSpPr/>
          <p:nvPr/>
        </p:nvSpPr>
        <p:spPr>
          <a:xfrm>
            <a:off x="0" y="0"/>
            <a:ext cx="12190413" cy="1485578"/>
          </a:xfrm>
          <a:prstGeom prst="wedgeRectCallout">
            <a:avLst>
              <a:gd name="adj1" fmla="val -29950"/>
              <a:gd name="adj2" fmla="val 7954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E9272F0E-1F23-4605-A360-8DD777B96560}"/>
              </a:ext>
            </a:extLst>
          </p:cNvPr>
          <p:cNvSpPr>
            <a:spLocks noGrp="1"/>
          </p:cNvSpPr>
          <p:nvPr>
            <p:ph type="title"/>
          </p:nvPr>
        </p:nvSpPr>
        <p:spPr>
          <a:xfrm>
            <a:off x="0" y="333450"/>
            <a:ext cx="10570622" cy="970675"/>
          </a:xfrm>
        </p:spPr>
        <p:txBody>
          <a:bodyPr rtlCol="0">
            <a:normAutofit fontScale="90000"/>
          </a:bodyPr>
          <a:lstStyle/>
          <a:p>
            <a:r>
              <a:rPr lang="tr-TR" sz="4000" dirty="0" smtClean="0">
                <a:solidFill>
                  <a:schemeClr val="bg1"/>
                </a:solidFill>
              </a:rPr>
              <a:t>SİBER ZORBALIK HANGİ ŞEKİLLERDE KARŞIMIZA ÇIKAR?</a:t>
            </a:r>
            <a:endParaRPr lang="tr-TR" sz="4000" dirty="0">
              <a:solidFill>
                <a:schemeClr val="bg1"/>
              </a:solidFill>
            </a:endParaRPr>
          </a:p>
        </p:txBody>
      </p:sp>
      <p:sp>
        <p:nvSpPr>
          <p:cNvPr id="6" name="5 İçerik Yer Tutucusu"/>
          <p:cNvSpPr>
            <a:spLocks noGrp="1"/>
          </p:cNvSpPr>
          <p:nvPr>
            <p:ph idx="1"/>
          </p:nvPr>
        </p:nvSpPr>
        <p:spPr>
          <a:xfrm>
            <a:off x="609521" y="2061642"/>
            <a:ext cx="10971372" cy="4065940"/>
          </a:xfrm>
        </p:spPr>
        <p:txBody>
          <a:bodyPr/>
          <a:lstStyle/>
          <a:p>
            <a:pPr algn="just"/>
            <a:r>
              <a:rPr lang="tr-TR" dirty="0" smtClean="0"/>
              <a:t>	Sosyal ağlar ya da sohbet odaları gibi çevrimiçi ortamlarda başkalarına aşağılayıcı, alay edici, öfke dolu, kaba, cinsel taciz veya şiddet içeren mesajlar göndermek</a:t>
            </a:r>
            <a:r>
              <a:rPr lang="tr-TR" dirty="0"/>
              <a:t>.</a:t>
            </a:r>
            <a:endParaRPr lang="tr-TR" dirty="0" smtClean="0"/>
          </a:p>
        </p:txBody>
      </p:sp>
      <p:pic>
        <p:nvPicPr>
          <p:cNvPr id="5" name="Picture 2" descr="https://encrypted-tbn0.gstatic.com/images?q=tbn:ANd9GcTkamoP0WK7uc3mQzgmmlMej58rmEMOsqpPXXYxd3TWgpeSWgHX"/>
          <p:cNvPicPr>
            <a:picLocks noChangeAspect="1" noChangeArrowheads="1"/>
          </p:cNvPicPr>
          <p:nvPr/>
        </p:nvPicPr>
        <p:blipFill>
          <a:blip r:embed="rId3" cstate="print"/>
          <a:srcRect/>
          <a:stretch>
            <a:fillRect/>
          </a:stretch>
        </p:blipFill>
        <p:spPr bwMode="auto">
          <a:xfrm>
            <a:off x="4511030" y="4221882"/>
            <a:ext cx="3096344" cy="2319271"/>
          </a:xfrm>
          <a:prstGeom prst="rect">
            <a:avLst/>
          </a:prstGeom>
          <a:ln>
            <a:noFill/>
          </a:ln>
          <a:effectLst>
            <a:softEdge rad="112500"/>
          </a:effectLst>
        </p:spPr>
      </p:pic>
    </p:spTree>
    <p:extLst>
      <p:ext uri="{BB962C8B-B14F-4D97-AF65-F5344CB8AC3E}">
        <p14:creationId xmlns="" xmlns:p14="http://schemas.microsoft.com/office/powerpoint/2010/main" val="317145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810</Words>
  <Application>Microsoft Office PowerPoint</Application>
  <PresentationFormat>Özel</PresentationFormat>
  <Paragraphs>129</Paragraphs>
  <Slides>37</Slides>
  <Notes>30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SİBER ZORBALIK VE BİLGİSAYAR OYUNLARININ OLUMSUZ ETKİLERİ </vt:lpstr>
      <vt:lpstr>SİBER ZORBALIK NEDİR?</vt:lpstr>
      <vt:lpstr>SİBER ZORBALIK NEDİR?</vt:lpstr>
      <vt:lpstr>SİBER ZORBALIK NEDİR?</vt:lpstr>
      <vt:lpstr>SİBER ZORBALIK</vt:lpstr>
      <vt:lpstr>SİBER ZORBALIK</vt:lpstr>
      <vt:lpstr>SİBER ZORBALIK</vt:lpstr>
      <vt:lpstr>SİBER ZORBALIK HANGİ ŞEKİLLERDE KARŞIMIZA ÇIKAR?</vt:lpstr>
      <vt:lpstr>SİBER ZORBALIK HANGİ ŞEKİLLERDE KARŞIMIZA ÇIKAR?</vt:lpstr>
      <vt:lpstr>SİBER ZORBALIK HANGİ ŞEKİLLERDE KARŞIMIZA ÇIKAR?</vt:lpstr>
      <vt:lpstr>SİBER ZORBALIK HANGİ ŞEKİLLERDE KARŞIMIZA ÇIKAR?</vt:lpstr>
      <vt:lpstr>SİBER ZORBALIK HANGİ ŞEKİLLERDE KARŞIMIZA ÇIKAR?</vt:lpstr>
      <vt:lpstr>SİBER ZORBALIK HANGİ ŞEKİLLERDE KARŞIMIZA ÇIKAR?</vt:lpstr>
      <vt:lpstr>SİBER ZORBALIK HANGİ ŞEKİLLERDE KARŞIMIZA ÇIKAR?</vt:lpstr>
      <vt:lpstr>SİBER ZORBALIK HANGİ ŞEKİLLERDE KARŞIMIZA ÇIKAR?</vt:lpstr>
      <vt:lpstr>SİBER ZORBALIK HANGİ ŞEKİLLERDE KARŞIMIZA ÇIKAR?</vt:lpstr>
      <vt:lpstr>SİBER ZORBALIK</vt:lpstr>
      <vt:lpstr>DİJİTAL OYUNLAR</vt:lpstr>
      <vt:lpstr>DİJİTAL OYUNLAR</vt:lpstr>
      <vt:lpstr>DİJİTAL OYUNLAR</vt:lpstr>
      <vt:lpstr>DİJİTAL OYUNLAR</vt:lpstr>
      <vt:lpstr>DİJİTAL OYUNLARLARDAKİ TEKNOLOJİK RİSKLER</vt:lpstr>
      <vt:lpstr>DİJİTAL OYUNLARLARDAKİ TEKNOLOJİK RİSKLER</vt:lpstr>
      <vt:lpstr>DİJİTAL OYUNLARLARDAKİ TEKNOLOJİK RİSKLER</vt:lpstr>
      <vt:lpstr>DİJİTAL OYUNLARLARDAKİ TEKNOLOJİK RİSKLER</vt:lpstr>
      <vt:lpstr>ŞİDDET İÇEREN DİJİTAL OYUNLARA DİKKAT!</vt:lpstr>
      <vt:lpstr>ŞİDDET İÇEREN DİJİTAL OYUNLARA DİKKAT!</vt:lpstr>
      <vt:lpstr>ŞİDDET İÇEREN DİJİTAL OYUNLARA DİKKAT!</vt:lpstr>
      <vt:lpstr>ŞİDDET İÇEREN DİJİTAL OYUNLARA DİKKAT!</vt:lpstr>
      <vt:lpstr>Siber Zorbalığı Önlemek İçin Neler Yapabilirim?</vt:lpstr>
      <vt:lpstr>Tekno Zorbalığı Önlemek İçin Neler Yapabilirim?</vt:lpstr>
      <vt:lpstr> Tekno Zorbalığı Önlemek İçin Neler Yapabilirim? </vt:lpstr>
      <vt:lpstr>                                             İnternet kullanıcısı olarak internetin risklerini en aza indirmek için şunları yapabilirim? </vt:lpstr>
      <vt:lpstr>Slayt 34</vt:lpstr>
      <vt:lpstr>UNUTMA</vt:lpstr>
      <vt:lpstr>İnternetteki zararlı içeriği ihbar et </vt:lpstr>
      <vt:lpstr>YARARLANILAN 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HEDEF BELİRLEME</dc:title>
  <dc:creator>pc</dc:creator>
  <cp:lastModifiedBy>Microsoft</cp:lastModifiedBy>
  <cp:revision>110</cp:revision>
  <dcterms:created xsi:type="dcterms:W3CDTF">2021-09-29T10:31:29Z</dcterms:created>
  <dcterms:modified xsi:type="dcterms:W3CDTF">2021-10-12T14:00:39Z</dcterms:modified>
</cp:coreProperties>
</file>