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70.jpg" ContentType="image/jpeg"/>
  <Override PartName="/ppt/notesSlides/notesSlide1.xml" ContentType="application/vnd.openxmlformats-officedocument.presentationml.notesSlide+xml"/>
  <Override PartName="/ppt/media/image9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84" r:id="rId3"/>
    <p:sldMasterId id="2147483692" r:id="rId4"/>
    <p:sldMasterId id="2147483735" r:id="rId5"/>
  </p:sldMasterIdLst>
  <p:notesMasterIdLst>
    <p:notesMasterId r:id="rId45"/>
  </p:notesMasterIdLst>
  <p:sldIdLst>
    <p:sldId id="327" r:id="rId6"/>
    <p:sldId id="257" r:id="rId7"/>
    <p:sldId id="259" r:id="rId8"/>
    <p:sldId id="261" r:id="rId9"/>
    <p:sldId id="262" r:id="rId10"/>
    <p:sldId id="263" r:id="rId11"/>
    <p:sldId id="265" r:id="rId12"/>
    <p:sldId id="266" r:id="rId13"/>
    <p:sldId id="258" r:id="rId14"/>
    <p:sldId id="260" r:id="rId15"/>
    <p:sldId id="267" r:id="rId16"/>
    <p:sldId id="324" r:id="rId17"/>
    <p:sldId id="268" r:id="rId18"/>
    <p:sldId id="269" r:id="rId19"/>
    <p:sldId id="270" r:id="rId20"/>
    <p:sldId id="272" r:id="rId21"/>
    <p:sldId id="277" r:id="rId22"/>
    <p:sldId id="275" r:id="rId23"/>
    <p:sldId id="279" r:id="rId24"/>
    <p:sldId id="274" r:id="rId25"/>
    <p:sldId id="278" r:id="rId26"/>
    <p:sldId id="311" r:id="rId27"/>
    <p:sldId id="313" r:id="rId28"/>
    <p:sldId id="314" r:id="rId29"/>
    <p:sldId id="318" r:id="rId30"/>
    <p:sldId id="321" r:id="rId31"/>
    <p:sldId id="312" r:id="rId32"/>
    <p:sldId id="319" r:id="rId33"/>
    <p:sldId id="323" r:id="rId34"/>
    <p:sldId id="315" r:id="rId35"/>
    <p:sldId id="300" r:id="rId36"/>
    <p:sldId id="301" r:id="rId37"/>
    <p:sldId id="303" r:id="rId38"/>
    <p:sldId id="304" r:id="rId39"/>
    <p:sldId id="305" r:id="rId40"/>
    <p:sldId id="306" r:id="rId41"/>
    <p:sldId id="307" r:id="rId42"/>
    <p:sldId id="308" r:id="rId43"/>
    <p:sldId id="325" r:id="rId44"/>
  </p:sldIdLst>
  <p:sldSz cx="9144000" cy="6858000" type="screen4x3"/>
  <p:notesSz cx="6858000" cy="9144000"/>
  <p:defaultTextStyle>
    <a:defPPr>
      <a:defRPr lang="tr-TR"/>
    </a:defPPr>
    <a:lvl1pPr marL="0" algn="l" defTabSz="914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8" algn="l" defTabSz="914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914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00" algn="l" defTabSz="914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67" algn="l" defTabSz="914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33" algn="l" defTabSz="914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99" algn="l" defTabSz="914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66" algn="l" defTabSz="914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32" algn="l" defTabSz="9141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5050"/>
    <a:srgbClr val="FF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9" autoAdjust="0"/>
    <p:restoredTop sz="89324" autoAdjust="0"/>
  </p:normalViewPr>
  <p:slideViewPr>
    <p:cSldViewPr>
      <p:cViewPr varScale="1">
        <p:scale>
          <a:sx n="66" d="100"/>
          <a:sy n="66" d="100"/>
        </p:scale>
        <p:origin x="-17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4AD5D-B289-4B6D-BBD3-5BD4549214E5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7390D-8234-4001-9981-41F55B164E7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708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Akıllı İşaretlerle ilgili bilgi verilirken </a:t>
            </a:r>
            <a:r>
              <a:rPr lang="tr-TR" b="1" i="0" dirty="0" smtClean="0"/>
              <a:t>Cinsellik</a:t>
            </a:r>
            <a:r>
              <a:rPr lang="tr-TR" dirty="0" smtClean="0"/>
              <a:t> ile ilgili sembollerle ilgili olarak </a:t>
            </a:r>
            <a:r>
              <a:rPr lang="tr-TR" b="1" i="1" dirty="0" smtClean="0"/>
              <a:t>‘</a:t>
            </a:r>
            <a:r>
              <a:rPr lang="tr-TR" b="1" i="1" baseline="0" dirty="0" smtClean="0"/>
              <a:t>‘</a:t>
            </a:r>
            <a:r>
              <a:rPr lang="tr-TR" b="1" i="1" dirty="0" smtClean="0"/>
              <a:t>Bunlar, yayının</a:t>
            </a:r>
            <a:r>
              <a:rPr lang="tr-TR" b="1" i="1" baseline="0" dirty="0" smtClean="0"/>
              <a:t> sizin yaşınıza uygun olmadığını ifade ediyor.’’ </a:t>
            </a:r>
            <a:r>
              <a:rPr lang="tr-TR" baseline="0" dirty="0" smtClean="0"/>
              <a:t>şeklinde basit, kısa ve net açıklamalar yapılabilir.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7390D-8234-4001-9981-41F55B164E70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7260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F243E"/>
                </a:solidFill>
                <a:latin typeface="Arial"/>
                <a:cs typeface="Arial"/>
              </a:defRPr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94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352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Slaydı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03091"/>
            <a:ext cx="9144000" cy="49277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23853" y="1037346"/>
            <a:ext cx="1966176" cy="1466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tr-TR" smtClean="0"/>
              <a:t>Asıl alt başlık stilini düzenlemek için tıklatın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4335" y="1094975"/>
            <a:ext cx="4716979" cy="488822"/>
          </a:xfrm>
        </p:spPr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34240" y="2408946"/>
            <a:ext cx="5487485" cy="977643"/>
          </a:xfrm>
        </p:spPr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4335" y="1094975"/>
            <a:ext cx="4716979" cy="488822"/>
          </a:xfrm>
        </p:spPr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1"/>
            <a:ext cx="3977640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1"/>
            <a:ext cx="3977640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Yalnızca Başlı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4335" y="1094975"/>
            <a:ext cx="4716979" cy="488822"/>
          </a:xfrm>
        </p:spPr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r>
              <a:rPr lang="tr-TR" smtClean="0"/>
              <a:t>Asıl başlık stili için tıklatın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03090"/>
            <a:ext cx="9144000" cy="49277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23853" y="1037345"/>
            <a:ext cx="1966176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9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4334" y="1094975"/>
            <a:ext cx="4716979" cy="477054"/>
          </a:xfrm>
        </p:spPr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34239" y="2408945"/>
            <a:ext cx="5487485" cy="477054"/>
          </a:xfrm>
        </p:spPr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18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4334" y="1094975"/>
            <a:ext cx="4716979" cy="477054"/>
          </a:xfrm>
        </p:spPr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08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4334" y="1094975"/>
            <a:ext cx="4716979" cy="477054"/>
          </a:xfrm>
        </p:spPr>
        <p:txBody>
          <a:bodyPr lIns="0" tIns="0" rIns="0" bIns="0"/>
          <a:lstStyle>
            <a:lvl1pPr>
              <a:defRPr sz="31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2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33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42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B03E9A"/>
                </a:solidFill>
                <a:latin typeface="Segoe Script"/>
                <a:cs typeface="Segoe Scrip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97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B03E9A"/>
                </a:solidFill>
                <a:latin typeface="Segoe Script"/>
                <a:cs typeface="Segoe Scrip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24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B03E9A"/>
                </a:solidFill>
                <a:latin typeface="Segoe Script"/>
                <a:cs typeface="Segoe Scrip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00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12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6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30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19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73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8" indent="0">
              <a:buNone/>
              <a:defRPr sz="2000" b="1"/>
            </a:lvl2pPr>
            <a:lvl3pPr marL="914133" indent="0">
              <a:buNone/>
              <a:defRPr sz="1800" b="1"/>
            </a:lvl3pPr>
            <a:lvl4pPr marL="1371200" indent="0">
              <a:buNone/>
              <a:defRPr sz="1600" b="1"/>
            </a:lvl4pPr>
            <a:lvl5pPr marL="1828267" indent="0">
              <a:buNone/>
              <a:defRPr sz="1600" b="1"/>
            </a:lvl5pPr>
            <a:lvl6pPr marL="2285333" indent="0">
              <a:buNone/>
              <a:defRPr sz="1600" b="1"/>
            </a:lvl6pPr>
            <a:lvl7pPr marL="2742399" indent="0">
              <a:buNone/>
              <a:defRPr sz="1600" b="1"/>
            </a:lvl7pPr>
            <a:lvl8pPr marL="3199466" indent="0">
              <a:buNone/>
              <a:defRPr sz="1600" b="1"/>
            </a:lvl8pPr>
            <a:lvl9pPr marL="3656532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8" indent="0">
              <a:buNone/>
              <a:defRPr sz="2000" b="1"/>
            </a:lvl2pPr>
            <a:lvl3pPr marL="914133" indent="0">
              <a:buNone/>
              <a:defRPr sz="1800" b="1"/>
            </a:lvl3pPr>
            <a:lvl4pPr marL="1371200" indent="0">
              <a:buNone/>
              <a:defRPr sz="1600" b="1"/>
            </a:lvl4pPr>
            <a:lvl5pPr marL="1828267" indent="0">
              <a:buNone/>
              <a:defRPr sz="1600" b="1"/>
            </a:lvl5pPr>
            <a:lvl6pPr marL="2285333" indent="0">
              <a:buNone/>
              <a:defRPr sz="1600" b="1"/>
            </a:lvl6pPr>
            <a:lvl7pPr marL="2742399" indent="0">
              <a:buNone/>
              <a:defRPr sz="1600" b="1"/>
            </a:lvl7pPr>
            <a:lvl8pPr marL="3199466" indent="0">
              <a:buNone/>
              <a:defRPr sz="1600" b="1"/>
            </a:lvl8pPr>
            <a:lvl9pPr marL="3656532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0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78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1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8" indent="0">
              <a:buNone/>
              <a:defRPr sz="1200"/>
            </a:lvl2pPr>
            <a:lvl3pPr marL="914133" indent="0">
              <a:buNone/>
              <a:defRPr sz="100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399" indent="0">
              <a:buNone/>
              <a:defRPr sz="900"/>
            </a:lvl7pPr>
            <a:lvl8pPr marL="3199466" indent="0">
              <a:buNone/>
              <a:defRPr sz="900"/>
            </a:lvl8pPr>
            <a:lvl9pPr marL="3656532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03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8" indent="0">
              <a:buNone/>
              <a:defRPr sz="2800"/>
            </a:lvl2pPr>
            <a:lvl3pPr marL="914133" indent="0">
              <a:buNone/>
              <a:defRPr sz="2400"/>
            </a:lvl3pPr>
            <a:lvl4pPr marL="1371200" indent="0">
              <a:buNone/>
              <a:defRPr sz="2000"/>
            </a:lvl4pPr>
            <a:lvl5pPr marL="1828267" indent="0">
              <a:buNone/>
              <a:defRPr sz="2000"/>
            </a:lvl5pPr>
            <a:lvl6pPr marL="2285333" indent="0">
              <a:buNone/>
              <a:defRPr sz="2000"/>
            </a:lvl6pPr>
            <a:lvl7pPr marL="2742399" indent="0">
              <a:buNone/>
              <a:defRPr sz="2000"/>
            </a:lvl7pPr>
            <a:lvl8pPr marL="3199466" indent="0">
              <a:buNone/>
              <a:defRPr sz="2000"/>
            </a:lvl8pPr>
            <a:lvl9pPr marL="3656532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8" indent="0">
              <a:buNone/>
              <a:defRPr sz="1200"/>
            </a:lvl2pPr>
            <a:lvl3pPr marL="914133" indent="0">
              <a:buNone/>
              <a:defRPr sz="100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399" indent="0">
              <a:buNone/>
              <a:defRPr sz="900"/>
            </a:lvl7pPr>
            <a:lvl8pPr marL="3199466" indent="0">
              <a:buNone/>
              <a:defRPr sz="900"/>
            </a:lvl8pPr>
            <a:lvl9pPr marL="3656532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91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20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0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F24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98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2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8" indent="0">
              <a:buNone/>
              <a:defRPr sz="2000" b="1"/>
            </a:lvl2pPr>
            <a:lvl3pPr marL="914133" indent="0">
              <a:buNone/>
              <a:defRPr sz="1800" b="1"/>
            </a:lvl3pPr>
            <a:lvl4pPr marL="1371200" indent="0">
              <a:buNone/>
              <a:defRPr sz="1600" b="1"/>
            </a:lvl4pPr>
            <a:lvl5pPr marL="1828267" indent="0">
              <a:buNone/>
              <a:defRPr sz="1600" b="1"/>
            </a:lvl5pPr>
            <a:lvl6pPr marL="2285333" indent="0">
              <a:buNone/>
              <a:defRPr sz="1600" b="1"/>
            </a:lvl6pPr>
            <a:lvl7pPr marL="2742399" indent="0">
              <a:buNone/>
              <a:defRPr sz="1600" b="1"/>
            </a:lvl7pPr>
            <a:lvl8pPr marL="3199466" indent="0">
              <a:buNone/>
              <a:defRPr sz="1600" b="1"/>
            </a:lvl8pPr>
            <a:lvl9pPr marL="3656532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8" indent="0">
              <a:buNone/>
              <a:defRPr sz="2000" b="1"/>
            </a:lvl2pPr>
            <a:lvl3pPr marL="914133" indent="0">
              <a:buNone/>
              <a:defRPr sz="1800" b="1"/>
            </a:lvl3pPr>
            <a:lvl4pPr marL="1371200" indent="0">
              <a:buNone/>
              <a:defRPr sz="1600" b="1"/>
            </a:lvl4pPr>
            <a:lvl5pPr marL="1828267" indent="0">
              <a:buNone/>
              <a:defRPr sz="1600" b="1"/>
            </a:lvl5pPr>
            <a:lvl6pPr marL="2285333" indent="0">
              <a:buNone/>
              <a:defRPr sz="1600" b="1"/>
            </a:lvl6pPr>
            <a:lvl7pPr marL="2742399" indent="0">
              <a:buNone/>
              <a:defRPr sz="1600" b="1"/>
            </a:lvl7pPr>
            <a:lvl8pPr marL="3199466" indent="0">
              <a:buNone/>
              <a:defRPr sz="1600" b="1"/>
            </a:lvl8pPr>
            <a:lvl9pPr marL="3656532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8" indent="0">
              <a:buNone/>
              <a:defRPr sz="1200"/>
            </a:lvl2pPr>
            <a:lvl3pPr marL="914133" indent="0">
              <a:buNone/>
              <a:defRPr sz="100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399" indent="0">
              <a:buNone/>
              <a:defRPr sz="900"/>
            </a:lvl7pPr>
            <a:lvl8pPr marL="3199466" indent="0">
              <a:buNone/>
              <a:defRPr sz="900"/>
            </a:lvl8pPr>
            <a:lvl9pPr marL="3656532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8" indent="0">
              <a:buNone/>
              <a:defRPr sz="2800"/>
            </a:lvl2pPr>
            <a:lvl3pPr marL="914133" indent="0">
              <a:buNone/>
              <a:defRPr sz="2400"/>
            </a:lvl3pPr>
            <a:lvl4pPr marL="1371200" indent="0">
              <a:buNone/>
              <a:defRPr sz="2000"/>
            </a:lvl4pPr>
            <a:lvl5pPr marL="1828267" indent="0">
              <a:buNone/>
              <a:defRPr sz="2000"/>
            </a:lvl5pPr>
            <a:lvl6pPr marL="2285333" indent="0">
              <a:buNone/>
              <a:defRPr sz="2000"/>
            </a:lvl6pPr>
            <a:lvl7pPr marL="2742399" indent="0">
              <a:buNone/>
              <a:defRPr sz="2000"/>
            </a:lvl7pPr>
            <a:lvl8pPr marL="3199466" indent="0">
              <a:buNone/>
              <a:defRPr sz="2000"/>
            </a:lvl8pPr>
            <a:lvl9pPr marL="3656532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8" indent="0">
              <a:buNone/>
              <a:defRPr sz="1200"/>
            </a:lvl2pPr>
            <a:lvl3pPr marL="914133" indent="0">
              <a:buNone/>
              <a:defRPr sz="100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399" indent="0">
              <a:buNone/>
              <a:defRPr sz="900"/>
            </a:lvl7pPr>
            <a:lvl8pPr marL="3199466" indent="0">
              <a:buNone/>
              <a:defRPr sz="900"/>
            </a:lvl8pPr>
            <a:lvl9pPr marL="3656532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6" rIns="91413" bIns="45706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3" tIns="45706" rIns="91413" bIns="45706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413" tIns="45706" rIns="91413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3" y="6356350"/>
            <a:ext cx="2895600" cy="365125"/>
          </a:xfrm>
          <a:prstGeom prst="rect">
            <a:avLst/>
          </a:prstGeom>
        </p:spPr>
        <p:txBody>
          <a:bodyPr vert="horz" lIns="91413" tIns="45706" rIns="91413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13" tIns="45706" rIns="91413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  <p:sldLayoutId id="2147483691" r:id="rId13"/>
  </p:sldLayoutIdLst>
  <p:txStyles>
    <p:titleStyle>
      <a:lvl1pPr algn="ctr" defTabSz="9141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1" indent="-342801" algn="l" defTabSz="9141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34" indent="-285666" algn="l" defTabSz="9141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7" indent="-228533" algn="l" defTabSz="9141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2" indent="-228533" algn="l" defTabSz="9141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00" indent="-228533" algn="l" defTabSz="9141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67" indent="-228533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3" indent="-228533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0" indent="-228533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6" indent="-228533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8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3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0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7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33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9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6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2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703091"/>
            <a:ext cx="9144000" cy="492772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582257" y="5106040"/>
            <a:ext cx="2562926" cy="1060397"/>
          </a:xfrm>
          <a:custGeom>
            <a:avLst/>
            <a:gdLst/>
            <a:ahLst/>
            <a:cxnLst/>
            <a:rect l="l" t="t" r="r" b="b"/>
            <a:pathLst>
              <a:path w="2997200" h="1168400">
                <a:moveTo>
                  <a:pt x="2997200" y="1168400"/>
                </a:moveTo>
                <a:lnTo>
                  <a:pt x="2997200" y="0"/>
                </a:lnTo>
                <a:lnTo>
                  <a:pt x="2705100" y="0"/>
                </a:lnTo>
                <a:lnTo>
                  <a:pt x="2653847" y="1662"/>
                </a:lnTo>
                <a:lnTo>
                  <a:pt x="2602163" y="3922"/>
                </a:lnTo>
                <a:lnTo>
                  <a:pt x="2550076" y="6768"/>
                </a:lnTo>
                <a:lnTo>
                  <a:pt x="2497618" y="10191"/>
                </a:lnTo>
                <a:lnTo>
                  <a:pt x="2444818" y="14179"/>
                </a:lnTo>
                <a:lnTo>
                  <a:pt x="2391707" y="18723"/>
                </a:lnTo>
                <a:lnTo>
                  <a:pt x="2338313" y="23812"/>
                </a:lnTo>
                <a:lnTo>
                  <a:pt x="2284667" y="29435"/>
                </a:lnTo>
                <a:lnTo>
                  <a:pt x="2230798" y="35583"/>
                </a:lnTo>
                <a:lnTo>
                  <a:pt x="2176738" y="42244"/>
                </a:lnTo>
                <a:lnTo>
                  <a:pt x="2122515" y="49409"/>
                </a:lnTo>
                <a:lnTo>
                  <a:pt x="2068160" y="57066"/>
                </a:lnTo>
                <a:lnTo>
                  <a:pt x="2013703" y="65206"/>
                </a:lnTo>
                <a:lnTo>
                  <a:pt x="1959173" y="73818"/>
                </a:lnTo>
                <a:lnTo>
                  <a:pt x="1904601" y="82892"/>
                </a:lnTo>
                <a:lnTo>
                  <a:pt x="1850016" y="92417"/>
                </a:lnTo>
                <a:lnTo>
                  <a:pt x="1795448" y="102383"/>
                </a:lnTo>
                <a:lnTo>
                  <a:pt x="1740928" y="112779"/>
                </a:lnTo>
                <a:lnTo>
                  <a:pt x="1686484" y="123595"/>
                </a:lnTo>
                <a:lnTo>
                  <a:pt x="1632149" y="134821"/>
                </a:lnTo>
                <a:lnTo>
                  <a:pt x="1577950" y="146446"/>
                </a:lnTo>
                <a:lnTo>
                  <a:pt x="1523918" y="158460"/>
                </a:lnTo>
                <a:lnTo>
                  <a:pt x="1470083" y="170852"/>
                </a:lnTo>
                <a:lnTo>
                  <a:pt x="1416475" y="183613"/>
                </a:lnTo>
                <a:lnTo>
                  <a:pt x="1363124" y="196730"/>
                </a:lnTo>
                <a:lnTo>
                  <a:pt x="1310060" y="210195"/>
                </a:lnTo>
                <a:lnTo>
                  <a:pt x="1257313" y="223997"/>
                </a:lnTo>
                <a:lnTo>
                  <a:pt x="1204912" y="238125"/>
                </a:lnTo>
                <a:lnTo>
                  <a:pt x="1152888" y="252568"/>
                </a:lnTo>
                <a:lnTo>
                  <a:pt x="1101270" y="267317"/>
                </a:lnTo>
                <a:lnTo>
                  <a:pt x="1050089" y="282362"/>
                </a:lnTo>
                <a:lnTo>
                  <a:pt x="999375" y="297690"/>
                </a:lnTo>
                <a:lnTo>
                  <a:pt x="949157" y="313294"/>
                </a:lnTo>
                <a:lnTo>
                  <a:pt x="899465" y="329160"/>
                </a:lnTo>
                <a:lnTo>
                  <a:pt x="850329" y="345281"/>
                </a:lnTo>
                <a:lnTo>
                  <a:pt x="801780" y="361644"/>
                </a:lnTo>
                <a:lnTo>
                  <a:pt x="753846" y="378240"/>
                </a:lnTo>
                <a:lnTo>
                  <a:pt x="706559" y="395058"/>
                </a:lnTo>
                <a:lnTo>
                  <a:pt x="659948" y="412088"/>
                </a:lnTo>
                <a:lnTo>
                  <a:pt x="614043" y="429319"/>
                </a:lnTo>
                <a:lnTo>
                  <a:pt x="568873" y="446741"/>
                </a:lnTo>
                <a:lnTo>
                  <a:pt x="524470" y="464343"/>
                </a:lnTo>
                <a:lnTo>
                  <a:pt x="480862" y="482116"/>
                </a:lnTo>
                <a:lnTo>
                  <a:pt x="438080" y="500048"/>
                </a:lnTo>
                <a:lnTo>
                  <a:pt x="396154" y="518130"/>
                </a:lnTo>
                <a:lnTo>
                  <a:pt x="355113" y="536350"/>
                </a:lnTo>
                <a:lnTo>
                  <a:pt x="314988" y="554699"/>
                </a:lnTo>
                <a:lnTo>
                  <a:pt x="275808" y="573166"/>
                </a:lnTo>
                <a:lnTo>
                  <a:pt x="237604" y="591740"/>
                </a:lnTo>
                <a:lnTo>
                  <a:pt x="200405" y="610412"/>
                </a:lnTo>
                <a:lnTo>
                  <a:pt x="164241" y="629170"/>
                </a:lnTo>
                <a:lnTo>
                  <a:pt x="129142" y="648005"/>
                </a:lnTo>
                <a:lnTo>
                  <a:pt x="95139" y="666906"/>
                </a:lnTo>
                <a:lnTo>
                  <a:pt x="30538" y="704863"/>
                </a:lnTo>
                <a:lnTo>
                  <a:pt x="0" y="723900"/>
                </a:lnTo>
                <a:lnTo>
                  <a:pt x="139566" y="751543"/>
                </a:lnTo>
                <a:lnTo>
                  <a:pt x="434138" y="811801"/>
                </a:lnTo>
                <a:lnTo>
                  <a:pt x="2133600" y="1168400"/>
                </a:lnTo>
                <a:lnTo>
                  <a:pt x="2997200" y="1168400"/>
                </a:lnTo>
                <a:close/>
              </a:path>
            </a:pathLst>
          </a:custGeom>
          <a:solidFill>
            <a:srgbClr val="AEA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88" y="5209402"/>
            <a:ext cx="8568428" cy="957238"/>
          </a:xfrm>
          <a:custGeom>
            <a:avLst/>
            <a:gdLst/>
            <a:ahLst/>
            <a:cxnLst/>
            <a:rect l="l" t="t" r="r" b="b"/>
            <a:pathLst>
              <a:path w="10020300" h="1054734">
                <a:moveTo>
                  <a:pt x="10020295" y="1054511"/>
                </a:moveTo>
                <a:lnTo>
                  <a:pt x="9925436" y="1022218"/>
                </a:lnTo>
                <a:lnTo>
                  <a:pt x="9830058" y="990502"/>
                </a:lnTo>
                <a:lnTo>
                  <a:pt x="9734175" y="959359"/>
                </a:lnTo>
                <a:lnTo>
                  <a:pt x="9637806" y="928785"/>
                </a:lnTo>
                <a:lnTo>
                  <a:pt x="9540966" y="898778"/>
                </a:lnTo>
                <a:lnTo>
                  <a:pt x="9443671" y="869334"/>
                </a:lnTo>
                <a:lnTo>
                  <a:pt x="9345939" y="840449"/>
                </a:lnTo>
                <a:lnTo>
                  <a:pt x="9247785" y="812120"/>
                </a:lnTo>
                <a:lnTo>
                  <a:pt x="9149225" y="784344"/>
                </a:lnTo>
                <a:lnTo>
                  <a:pt x="9050277" y="757118"/>
                </a:lnTo>
                <a:lnTo>
                  <a:pt x="8950956" y="730437"/>
                </a:lnTo>
                <a:lnTo>
                  <a:pt x="8851280" y="704298"/>
                </a:lnTo>
                <a:lnTo>
                  <a:pt x="8751263" y="678699"/>
                </a:lnTo>
                <a:lnTo>
                  <a:pt x="8650924" y="653636"/>
                </a:lnTo>
                <a:lnTo>
                  <a:pt x="8550277" y="629104"/>
                </a:lnTo>
                <a:lnTo>
                  <a:pt x="8449341" y="605102"/>
                </a:lnTo>
                <a:lnTo>
                  <a:pt x="8348130" y="581625"/>
                </a:lnTo>
                <a:lnTo>
                  <a:pt x="8246661" y="558670"/>
                </a:lnTo>
                <a:lnTo>
                  <a:pt x="8144951" y="536234"/>
                </a:lnTo>
                <a:lnTo>
                  <a:pt x="8043017" y="514313"/>
                </a:lnTo>
                <a:lnTo>
                  <a:pt x="7940874" y="492904"/>
                </a:lnTo>
                <a:lnTo>
                  <a:pt x="7838539" y="472004"/>
                </a:lnTo>
                <a:lnTo>
                  <a:pt x="7736028" y="451608"/>
                </a:lnTo>
                <a:lnTo>
                  <a:pt x="7633358" y="431715"/>
                </a:lnTo>
                <a:lnTo>
                  <a:pt x="7530545" y="412320"/>
                </a:lnTo>
                <a:lnTo>
                  <a:pt x="7427605" y="393419"/>
                </a:lnTo>
                <a:lnTo>
                  <a:pt x="7272995" y="365989"/>
                </a:lnTo>
                <a:lnTo>
                  <a:pt x="7118192" y="339653"/>
                </a:lnTo>
                <a:lnTo>
                  <a:pt x="6963253" y="314400"/>
                </a:lnTo>
                <a:lnTo>
                  <a:pt x="6808231" y="290219"/>
                </a:lnTo>
                <a:lnTo>
                  <a:pt x="6653184" y="267098"/>
                </a:lnTo>
                <a:lnTo>
                  <a:pt x="6498165" y="245025"/>
                </a:lnTo>
                <a:lnTo>
                  <a:pt x="6343231" y="223989"/>
                </a:lnTo>
                <a:lnTo>
                  <a:pt x="6188436" y="203979"/>
                </a:lnTo>
                <a:lnTo>
                  <a:pt x="6033836" y="184982"/>
                </a:lnTo>
                <a:lnTo>
                  <a:pt x="5879487" y="166989"/>
                </a:lnTo>
                <a:lnTo>
                  <a:pt x="5725444" y="149986"/>
                </a:lnTo>
                <a:lnTo>
                  <a:pt x="5571761" y="133964"/>
                </a:lnTo>
                <a:lnTo>
                  <a:pt x="5418495" y="118909"/>
                </a:lnTo>
                <a:lnTo>
                  <a:pt x="5265701" y="104811"/>
                </a:lnTo>
                <a:lnTo>
                  <a:pt x="5113434" y="91659"/>
                </a:lnTo>
                <a:lnTo>
                  <a:pt x="4961749" y="79440"/>
                </a:lnTo>
                <a:lnTo>
                  <a:pt x="4810702" y="68143"/>
                </a:lnTo>
                <a:lnTo>
                  <a:pt x="4660348" y="57758"/>
                </a:lnTo>
                <a:lnTo>
                  <a:pt x="4510742" y="48271"/>
                </a:lnTo>
                <a:lnTo>
                  <a:pt x="4361940" y="39673"/>
                </a:lnTo>
                <a:lnTo>
                  <a:pt x="4213997" y="31951"/>
                </a:lnTo>
                <a:lnTo>
                  <a:pt x="4066969" y="25094"/>
                </a:lnTo>
                <a:lnTo>
                  <a:pt x="3920910" y="19091"/>
                </a:lnTo>
                <a:lnTo>
                  <a:pt x="3775877" y="13929"/>
                </a:lnTo>
                <a:lnTo>
                  <a:pt x="3631924" y="9598"/>
                </a:lnTo>
                <a:lnTo>
                  <a:pt x="3489107" y="6086"/>
                </a:lnTo>
                <a:lnTo>
                  <a:pt x="3347481" y="3382"/>
                </a:lnTo>
                <a:lnTo>
                  <a:pt x="3207101" y="1474"/>
                </a:lnTo>
                <a:lnTo>
                  <a:pt x="3068023" y="350"/>
                </a:lnTo>
                <a:lnTo>
                  <a:pt x="2930303" y="0"/>
                </a:lnTo>
                <a:lnTo>
                  <a:pt x="2793995" y="411"/>
                </a:lnTo>
                <a:lnTo>
                  <a:pt x="2732494" y="499"/>
                </a:lnTo>
                <a:lnTo>
                  <a:pt x="2610420" y="1200"/>
                </a:lnTo>
                <a:lnTo>
                  <a:pt x="2489615" y="2596"/>
                </a:lnTo>
                <a:lnTo>
                  <a:pt x="2370120" y="4678"/>
                </a:lnTo>
                <a:lnTo>
                  <a:pt x="2251975" y="7441"/>
                </a:lnTo>
                <a:lnTo>
                  <a:pt x="2135221" y="10876"/>
                </a:lnTo>
                <a:lnTo>
                  <a:pt x="2019897" y="14975"/>
                </a:lnTo>
                <a:lnTo>
                  <a:pt x="1906045" y="19733"/>
                </a:lnTo>
                <a:lnTo>
                  <a:pt x="1793704" y="25140"/>
                </a:lnTo>
                <a:lnTo>
                  <a:pt x="1682915" y="31191"/>
                </a:lnTo>
                <a:lnTo>
                  <a:pt x="1573718" y="37878"/>
                </a:lnTo>
                <a:lnTo>
                  <a:pt x="1466153" y="45193"/>
                </a:lnTo>
                <a:lnTo>
                  <a:pt x="1360261" y="53129"/>
                </a:lnTo>
                <a:lnTo>
                  <a:pt x="1256082" y="61678"/>
                </a:lnTo>
                <a:lnTo>
                  <a:pt x="1153656" y="70834"/>
                </a:lnTo>
                <a:lnTo>
                  <a:pt x="1053024" y="80589"/>
                </a:lnTo>
                <a:lnTo>
                  <a:pt x="954225" y="90936"/>
                </a:lnTo>
                <a:lnTo>
                  <a:pt x="857301" y="101868"/>
                </a:lnTo>
                <a:lnTo>
                  <a:pt x="762291" y="113376"/>
                </a:lnTo>
                <a:lnTo>
                  <a:pt x="669235" y="125454"/>
                </a:lnTo>
                <a:lnTo>
                  <a:pt x="578175" y="138095"/>
                </a:lnTo>
                <a:lnTo>
                  <a:pt x="489150" y="151290"/>
                </a:lnTo>
                <a:lnTo>
                  <a:pt x="402201" y="165034"/>
                </a:lnTo>
                <a:lnTo>
                  <a:pt x="317368" y="179318"/>
                </a:lnTo>
                <a:lnTo>
                  <a:pt x="234690" y="194134"/>
                </a:lnTo>
                <a:lnTo>
                  <a:pt x="154210" y="209477"/>
                </a:lnTo>
                <a:lnTo>
                  <a:pt x="75966" y="225338"/>
                </a:lnTo>
                <a:lnTo>
                  <a:pt x="0" y="241711"/>
                </a:lnTo>
                <a:lnTo>
                  <a:pt x="0" y="1054511"/>
                </a:lnTo>
                <a:lnTo>
                  <a:pt x="10020295" y="1054511"/>
                </a:lnTo>
                <a:close/>
              </a:path>
            </a:pathLst>
          </a:custGeom>
          <a:solidFill>
            <a:srgbClr val="C7CC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189" y="5378116"/>
            <a:ext cx="8526617" cy="788382"/>
          </a:xfrm>
          <a:custGeom>
            <a:avLst/>
            <a:gdLst/>
            <a:ahLst/>
            <a:cxnLst/>
            <a:rect l="l" t="t" r="r" b="b"/>
            <a:pathLst>
              <a:path w="9971405" h="868679">
                <a:moveTo>
                  <a:pt x="9970890" y="868612"/>
                </a:moveTo>
                <a:lnTo>
                  <a:pt x="9910077" y="848375"/>
                </a:lnTo>
                <a:lnTo>
                  <a:pt x="9857959" y="831791"/>
                </a:lnTo>
                <a:lnTo>
                  <a:pt x="9803650" y="815141"/>
                </a:lnTo>
                <a:lnTo>
                  <a:pt x="9747188" y="798434"/>
                </a:lnTo>
                <a:lnTo>
                  <a:pt x="9688608" y="781678"/>
                </a:lnTo>
                <a:lnTo>
                  <a:pt x="9627949" y="764883"/>
                </a:lnTo>
                <a:lnTo>
                  <a:pt x="9565246" y="748057"/>
                </a:lnTo>
                <a:lnTo>
                  <a:pt x="9500538" y="731208"/>
                </a:lnTo>
                <a:lnTo>
                  <a:pt x="9433860" y="714345"/>
                </a:lnTo>
                <a:lnTo>
                  <a:pt x="9365249" y="697477"/>
                </a:lnTo>
                <a:lnTo>
                  <a:pt x="9294743" y="680613"/>
                </a:lnTo>
                <a:lnTo>
                  <a:pt x="9222378" y="663760"/>
                </a:lnTo>
                <a:lnTo>
                  <a:pt x="9148192" y="646927"/>
                </a:lnTo>
                <a:lnTo>
                  <a:pt x="9110427" y="638521"/>
                </a:lnTo>
                <a:lnTo>
                  <a:pt x="9072221" y="630124"/>
                </a:lnTo>
                <a:lnTo>
                  <a:pt x="9033577" y="621736"/>
                </a:lnTo>
                <a:lnTo>
                  <a:pt x="8994501" y="613358"/>
                </a:lnTo>
                <a:lnTo>
                  <a:pt x="8954998" y="604992"/>
                </a:lnTo>
                <a:lnTo>
                  <a:pt x="8915071" y="596639"/>
                </a:lnTo>
                <a:lnTo>
                  <a:pt x="8874725" y="588299"/>
                </a:lnTo>
                <a:lnTo>
                  <a:pt x="8833966" y="579975"/>
                </a:lnTo>
                <a:lnTo>
                  <a:pt x="8792797" y="571666"/>
                </a:lnTo>
                <a:lnTo>
                  <a:pt x="8751224" y="563374"/>
                </a:lnTo>
                <a:lnTo>
                  <a:pt x="8709250" y="555100"/>
                </a:lnTo>
                <a:lnTo>
                  <a:pt x="8666881" y="546845"/>
                </a:lnTo>
                <a:lnTo>
                  <a:pt x="8624121" y="538611"/>
                </a:lnTo>
                <a:lnTo>
                  <a:pt x="8580975" y="530397"/>
                </a:lnTo>
                <a:lnTo>
                  <a:pt x="8537447" y="522206"/>
                </a:lnTo>
                <a:lnTo>
                  <a:pt x="8493542" y="514039"/>
                </a:lnTo>
                <a:lnTo>
                  <a:pt x="8449264" y="505896"/>
                </a:lnTo>
                <a:lnTo>
                  <a:pt x="8404619" y="497778"/>
                </a:lnTo>
                <a:lnTo>
                  <a:pt x="8359610" y="489688"/>
                </a:lnTo>
                <a:lnTo>
                  <a:pt x="8314243" y="481624"/>
                </a:lnTo>
                <a:lnTo>
                  <a:pt x="8268522" y="473590"/>
                </a:lnTo>
                <a:lnTo>
                  <a:pt x="8222451" y="465586"/>
                </a:lnTo>
                <a:lnTo>
                  <a:pt x="8176036" y="457612"/>
                </a:lnTo>
                <a:lnTo>
                  <a:pt x="8129280" y="449671"/>
                </a:lnTo>
                <a:lnTo>
                  <a:pt x="8082189" y="441763"/>
                </a:lnTo>
                <a:lnTo>
                  <a:pt x="8034766" y="433889"/>
                </a:lnTo>
                <a:lnTo>
                  <a:pt x="7987018" y="426050"/>
                </a:lnTo>
                <a:lnTo>
                  <a:pt x="7938947" y="418247"/>
                </a:lnTo>
                <a:lnTo>
                  <a:pt x="7890560" y="410482"/>
                </a:lnTo>
                <a:lnTo>
                  <a:pt x="7841860" y="402755"/>
                </a:lnTo>
                <a:lnTo>
                  <a:pt x="7792852" y="395068"/>
                </a:lnTo>
                <a:lnTo>
                  <a:pt x="7743540" y="387422"/>
                </a:lnTo>
                <a:lnTo>
                  <a:pt x="7693930" y="379817"/>
                </a:lnTo>
                <a:lnTo>
                  <a:pt x="7644026" y="372255"/>
                </a:lnTo>
                <a:lnTo>
                  <a:pt x="7593833" y="364737"/>
                </a:lnTo>
                <a:lnTo>
                  <a:pt x="7543354" y="357264"/>
                </a:lnTo>
                <a:lnTo>
                  <a:pt x="7492596" y="349837"/>
                </a:lnTo>
                <a:lnTo>
                  <a:pt x="7441561" y="342457"/>
                </a:lnTo>
                <a:lnTo>
                  <a:pt x="7390256" y="335126"/>
                </a:lnTo>
                <a:lnTo>
                  <a:pt x="7338684" y="327843"/>
                </a:lnTo>
                <a:lnTo>
                  <a:pt x="7286850" y="320611"/>
                </a:lnTo>
                <a:lnTo>
                  <a:pt x="7234759" y="313430"/>
                </a:lnTo>
                <a:lnTo>
                  <a:pt x="7182416" y="306302"/>
                </a:lnTo>
                <a:lnTo>
                  <a:pt x="7129825" y="299227"/>
                </a:lnTo>
                <a:lnTo>
                  <a:pt x="7076990" y="292207"/>
                </a:lnTo>
                <a:lnTo>
                  <a:pt x="7023916" y="285243"/>
                </a:lnTo>
                <a:lnTo>
                  <a:pt x="6970608" y="278335"/>
                </a:lnTo>
                <a:lnTo>
                  <a:pt x="6917071" y="271485"/>
                </a:lnTo>
                <a:lnTo>
                  <a:pt x="6863309" y="264695"/>
                </a:lnTo>
                <a:lnTo>
                  <a:pt x="6809326" y="257964"/>
                </a:lnTo>
                <a:lnTo>
                  <a:pt x="6755128" y="251294"/>
                </a:lnTo>
                <a:lnTo>
                  <a:pt x="6700718" y="244687"/>
                </a:lnTo>
                <a:lnTo>
                  <a:pt x="6646102" y="238142"/>
                </a:lnTo>
                <a:lnTo>
                  <a:pt x="6591284" y="231663"/>
                </a:lnTo>
                <a:lnTo>
                  <a:pt x="6536269" y="225248"/>
                </a:lnTo>
                <a:lnTo>
                  <a:pt x="6481062" y="218900"/>
                </a:lnTo>
                <a:lnTo>
                  <a:pt x="6425666" y="212619"/>
                </a:lnTo>
                <a:lnTo>
                  <a:pt x="6370086" y="206408"/>
                </a:lnTo>
                <a:lnTo>
                  <a:pt x="6314328" y="200265"/>
                </a:lnTo>
                <a:lnTo>
                  <a:pt x="6258396" y="194194"/>
                </a:lnTo>
                <a:lnTo>
                  <a:pt x="6202294" y="188194"/>
                </a:lnTo>
                <a:lnTo>
                  <a:pt x="6146027" y="182268"/>
                </a:lnTo>
                <a:lnTo>
                  <a:pt x="6089599" y="176415"/>
                </a:lnTo>
                <a:lnTo>
                  <a:pt x="6033016" y="170638"/>
                </a:lnTo>
                <a:lnTo>
                  <a:pt x="5976282" y="164936"/>
                </a:lnTo>
                <a:lnTo>
                  <a:pt x="5919401" y="159312"/>
                </a:lnTo>
                <a:lnTo>
                  <a:pt x="5862378" y="153766"/>
                </a:lnTo>
                <a:lnTo>
                  <a:pt x="5805218" y="148300"/>
                </a:lnTo>
                <a:lnTo>
                  <a:pt x="5747925" y="142914"/>
                </a:lnTo>
                <a:lnTo>
                  <a:pt x="5690504" y="137610"/>
                </a:lnTo>
                <a:lnTo>
                  <a:pt x="5632959" y="132388"/>
                </a:lnTo>
                <a:lnTo>
                  <a:pt x="5575295" y="127250"/>
                </a:lnTo>
                <a:lnTo>
                  <a:pt x="5517517" y="122197"/>
                </a:lnTo>
                <a:lnTo>
                  <a:pt x="5459630" y="117229"/>
                </a:lnTo>
                <a:lnTo>
                  <a:pt x="5401637" y="112349"/>
                </a:lnTo>
                <a:lnTo>
                  <a:pt x="5343544" y="107556"/>
                </a:lnTo>
                <a:lnTo>
                  <a:pt x="5285355" y="102853"/>
                </a:lnTo>
                <a:lnTo>
                  <a:pt x="5227075" y="98239"/>
                </a:lnTo>
                <a:lnTo>
                  <a:pt x="5168708" y="93717"/>
                </a:lnTo>
                <a:lnTo>
                  <a:pt x="5110259" y="89287"/>
                </a:lnTo>
                <a:lnTo>
                  <a:pt x="5051733" y="84951"/>
                </a:lnTo>
                <a:lnTo>
                  <a:pt x="4993134" y="80709"/>
                </a:lnTo>
                <a:lnTo>
                  <a:pt x="4934467" y="76563"/>
                </a:lnTo>
                <a:lnTo>
                  <a:pt x="4875736" y="72513"/>
                </a:lnTo>
                <a:lnTo>
                  <a:pt x="4816946" y="68561"/>
                </a:lnTo>
                <a:lnTo>
                  <a:pt x="4758102" y="64708"/>
                </a:lnTo>
                <a:lnTo>
                  <a:pt x="4699208" y="60954"/>
                </a:lnTo>
                <a:lnTo>
                  <a:pt x="4640268" y="57302"/>
                </a:lnTo>
                <a:lnTo>
                  <a:pt x="4581289" y="53751"/>
                </a:lnTo>
                <a:lnTo>
                  <a:pt x="4522273" y="50303"/>
                </a:lnTo>
                <a:lnTo>
                  <a:pt x="4463226" y="46960"/>
                </a:lnTo>
                <a:lnTo>
                  <a:pt x="4404153" y="43722"/>
                </a:lnTo>
                <a:lnTo>
                  <a:pt x="4345057" y="40590"/>
                </a:lnTo>
                <a:lnTo>
                  <a:pt x="4285944" y="37566"/>
                </a:lnTo>
                <a:lnTo>
                  <a:pt x="4226818" y="34650"/>
                </a:lnTo>
                <a:lnTo>
                  <a:pt x="4167683" y="31843"/>
                </a:lnTo>
                <a:lnTo>
                  <a:pt x="4108545" y="29147"/>
                </a:lnTo>
                <a:lnTo>
                  <a:pt x="4049408" y="26563"/>
                </a:lnTo>
                <a:lnTo>
                  <a:pt x="3990277" y="24092"/>
                </a:lnTo>
                <a:lnTo>
                  <a:pt x="3931155" y="21734"/>
                </a:lnTo>
                <a:lnTo>
                  <a:pt x="3872049" y="19491"/>
                </a:lnTo>
                <a:lnTo>
                  <a:pt x="3812961" y="17365"/>
                </a:lnTo>
                <a:lnTo>
                  <a:pt x="3753898" y="15355"/>
                </a:lnTo>
                <a:lnTo>
                  <a:pt x="3694864" y="13464"/>
                </a:lnTo>
                <a:lnTo>
                  <a:pt x="3635862" y="11691"/>
                </a:lnTo>
                <a:lnTo>
                  <a:pt x="3576899" y="10039"/>
                </a:lnTo>
                <a:lnTo>
                  <a:pt x="3517978" y="8509"/>
                </a:lnTo>
                <a:lnTo>
                  <a:pt x="3459104" y="7100"/>
                </a:lnTo>
                <a:lnTo>
                  <a:pt x="3400282" y="5816"/>
                </a:lnTo>
                <a:lnTo>
                  <a:pt x="3341516" y="4656"/>
                </a:lnTo>
                <a:lnTo>
                  <a:pt x="3282810" y="3621"/>
                </a:lnTo>
                <a:lnTo>
                  <a:pt x="3224171" y="2714"/>
                </a:lnTo>
                <a:lnTo>
                  <a:pt x="3165601" y="1934"/>
                </a:lnTo>
                <a:lnTo>
                  <a:pt x="3107106" y="1283"/>
                </a:lnTo>
                <a:lnTo>
                  <a:pt x="3048691" y="762"/>
                </a:lnTo>
                <a:lnTo>
                  <a:pt x="2990359" y="372"/>
                </a:lnTo>
                <a:lnTo>
                  <a:pt x="2932116" y="114"/>
                </a:lnTo>
                <a:lnTo>
                  <a:pt x="2815914" y="0"/>
                </a:lnTo>
                <a:lnTo>
                  <a:pt x="2757964" y="145"/>
                </a:lnTo>
                <a:lnTo>
                  <a:pt x="2700122" y="426"/>
                </a:lnTo>
                <a:lnTo>
                  <a:pt x="2642390" y="845"/>
                </a:lnTo>
                <a:lnTo>
                  <a:pt x="2584776" y="1403"/>
                </a:lnTo>
                <a:lnTo>
                  <a:pt x="2527281" y="2100"/>
                </a:lnTo>
                <a:lnTo>
                  <a:pt x="2469913" y="2938"/>
                </a:lnTo>
                <a:lnTo>
                  <a:pt x="2412674" y="3918"/>
                </a:lnTo>
                <a:lnTo>
                  <a:pt x="2355570" y="5041"/>
                </a:lnTo>
                <a:lnTo>
                  <a:pt x="2298605" y="6307"/>
                </a:lnTo>
                <a:lnTo>
                  <a:pt x="2241784" y="7719"/>
                </a:lnTo>
                <a:lnTo>
                  <a:pt x="2185112" y="9277"/>
                </a:lnTo>
                <a:lnTo>
                  <a:pt x="2128592" y="10982"/>
                </a:lnTo>
                <a:lnTo>
                  <a:pt x="2072231" y="12836"/>
                </a:lnTo>
                <a:lnTo>
                  <a:pt x="2016031" y="14838"/>
                </a:lnTo>
                <a:lnTo>
                  <a:pt x="1959999" y="16991"/>
                </a:lnTo>
                <a:lnTo>
                  <a:pt x="1904138" y="19296"/>
                </a:lnTo>
                <a:lnTo>
                  <a:pt x="1848453" y="21753"/>
                </a:lnTo>
                <a:lnTo>
                  <a:pt x="1792949" y="24364"/>
                </a:lnTo>
                <a:lnTo>
                  <a:pt x="1737631" y="27130"/>
                </a:lnTo>
                <a:lnTo>
                  <a:pt x="1682502" y="30051"/>
                </a:lnTo>
                <a:lnTo>
                  <a:pt x="1627568" y="33130"/>
                </a:lnTo>
                <a:lnTo>
                  <a:pt x="1572833" y="36366"/>
                </a:lnTo>
                <a:lnTo>
                  <a:pt x="1518302" y="39761"/>
                </a:lnTo>
                <a:lnTo>
                  <a:pt x="1463979" y="43317"/>
                </a:lnTo>
                <a:lnTo>
                  <a:pt x="1409869" y="47033"/>
                </a:lnTo>
                <a:lnTo>
                  <a:pt x="1355977" y="50912"/>
                </a:lnTo>
                <a:lnTo>
                  <a:pt x="1302307" y="54954"/>
                </a:lnTo>
                <a:lnTo>
                  <a:pt x="1248864" y="59161"/>
                </a:lnTo>
                <a:lnTo>
                  <a:pt x="1195653" y="63533"/>
                </a:lnTo>
                <a:lnTo>
                  <a:pt x="1142677" y="68072"/>
                </a:lnTo>
                <a:lnTo>
                  <a:pt x="1089943" y="72778"/>
                </a:lnTo>
                <a:lnTo>
                  <a:pt x="1037453" y="77653"/>
                </a:lnTo>
                <a:lnTo>
                  <a:pt x="985213" y="82698"/>
                </a:lnTo>
                <a:lnTo>
                  <a:pt x="933228" y="87914"/>
                </a:lnTo>
                <a:lnTo>
                  <a:pt x="881502" y="93302"/>
                </a:lnTo>
                <a:lnTo>
                  <a:pt x="830040" y="98863"/>
                </a:lnTo>
                <a:lnTo>
                  <a:pt x="778846" y="104597"/>
                </a:lnTo>
                <a:lnTo>
                  <a:pt x="727925" y="110507"/>
                </a:lnTo>
                <a:lnTo>
                  <a:pt x="677282" y="116594"/>
                </a:lnTo>
                <a:lnTo>
                  <a:pt x="626921" y="122857"/>
                </a:lnTo>
                <a:lnTo>
                  <a:pt x="576846" y="129300"/>
                </a:lnTo>
                <a:lnTo>
                  <a:pt x="527063" y="135921"/>
                </a:lnTo>
                <a:lnTo>
                  <a:pt x="477576" y="142723"/>
                </a:lnTo>
                <a:lnTo>
                  <a:pt x="428390" y="149707"/>
                </a:lnTo>
                <a:lnTo>
                  <a:pt x="379508" y="156873"/>
                </a:lnTo>
                <a:lnTo>
                  <a:pt x="330937" y="164224"/>
                </a:lnTo>
                <a:lnTo>
                  <a:pt x="282680" y="171759"/>
                </a:lnTo>
                <a:lnTo>
                  <a:pt x="234742" y="179480"/>
                </a:lnTo>
                <a:lnTo>
                  <a:pt x="187128" y="187388"/>
                </a:lnTo>
                <a:lnTo>
                  <a:pt x="139842" y="195484"/>
                </a:lnTo>
                <a:lnTo>
                  <a:pt x="92889" y="203770"/>
                </a:lnTo>
                <a:lnTo>
                  <a:pt x="46273" y="212245"/>
                </a:lnTo>
                <a:lnTo>
                  <a:pt x="0" y="220912"/>
                </a:lnTo>
                <a:lnTo>
                  <a:pt x="0" y="868612"/>
                </a:lnTo>
                <a:lnTo>
                  <a:pt x="9970890" y="868612"/>
                </a:lnTo>
                <a:close/>
              </a:path>
            </a:pathLst>
          </a:custGeom>
          <a:solidFill>
            <a:srgbClr val="AEA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004006" y="1475335"/>
            <a:ext cx="48869" cy="92208"/>
          </a:xfrm>
          <a:custGeom>
            <a:avLst/>
            <a:gdLst/>
            <a:ahLst/>
            <a:cxnLst/>
            <a:rect l="l" t="t" r="r" b="b"/>
            <a:pathLst>
              <a:path w="57150" h="101600">
                <a:moveTo>
                  <a:pt x="47625" y="75622"/>
                </a:moveTo>
                <a:lnTo>
                  <a:pt x="47625" y="25400"/>
                </a:lnTo>
                <a:lnTo>
                  <a:pt x="45243" y="35718"/>
                </a:lnTo>
                <a:lnTo>
                  <a:pt x="38100" y="50800"/>
                </a:lnTo>
                <a:lnTo>
                  <a:pt x="26789" y="67468"/>
                </a:lnTo>
                <a:lnTo>
                  <a:pt x="14287" y="79375"/>
                </a:lnTo>
                <a:lnTo>
                  <a:pt x="4167" y="86518"/>
                </a:lnTo>
                <a:lnTo>
                  <a:pt x="0" y="88900"/>
                </a:lnTo>
                <a:lnTo>
                  <a:pt x="0" y="101600"/>
                </a:lnTo>
                <a:lnTo>
                  <a:pt x="36512" y="85725"/>
                </a:lnTo>
                <a:lnTo>
                  <a:pt x="47625" y="75622"/>
                </a:lnTo>
                <a:close/>
              </a:path>
              <a:path w="57150" h="101600">
                <a:moveTo>
                  <a:pt x="57150" y="44450"/>
                </a:moveTo>
                <a:lnTo>
                  <a:pt x="50800" y="0"/>
                </a:lnTo>
                <a:lnTo>
                  <a:pt x="38100" y="0"/>
                </a:lnTo>
                <a:lnTo>
                  <a:pt x="45243" y="15081"/>
                </a:lnTo>
                <a:lnTo>
                  <a:pt x="47625" y="25400"/>
                </a:lnTo>
                <a:lnTo>
                  <a:pt x="47625" y="75622"/>
                </a:lnTo>
                <a:lnTo>
                  <a:pt x="53975" y="69850"/>
                </a:lnTo>
                <a:lnTo>
                  <a:pt x="57150" y="44450"/>
                </a:lnTo>
                <a:close/>
              </a:path>
            </a:pathLst>
          </a:custGeom>
          <a:solidFill>
            <a:srgbClr val="CB7B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743369" y="1466691"/>
            <a:ext cx="314936" cy="313509"/>
          </a:xfrm>
          <a:custGeom>
            <a:avLst/>
            <a:gdLst/>
            <a:ahLst/>
            <a:cxnLst/>
            <a:rect l="l" t="t" r="r" b="b"/>
            <a:pathLst>
              <a:path w="368300" h="345439">
                <a:moveTo>
                  <a:pt x="177800" y="242186"/>
                </a:moveTo>
                <a:lnTo>
                  <a:pt x="177800" y="136525"/>
                </a:lnTo>
                <a:lnTo>
                  <a:pt x="0" y="225425"/>
                </a:lnTo>
                <a:lnTo>
                  <a:pt x="42862" y="241498"/>
                </a:lnTo>
                <a:lnTo>
                  <a:pt x="117673" y="254000"/>
                </a:lnTo>
                <a:lnTo>
                  <a:pt x="160337" y="247650"/>
                </a:lnTo>
                <a:lnTo>
                  <a:pt x="177800" y="242186"/>
                </a:lnTo>
                <a:close/>
              </a:path>
              <a:path w="368300" h="345439">
                <a:moveTo>
                  <a:pt x="215900" y="225425"/>
                </a:moveTo>
                <a:lnTo>
                  <a:pt x="215900" y="34925"/>
                </a:lnTo>
                <a:lnTo>
                  <a:pt x="163710" y="13890"/>
                </a:lnTo>
                <a:lnTo>
                  <a:pt x="131762" y="9525"/>
                </a:lnTo>
                <a:lnTo>
                  <a:pt x="106957" y="24209"/>
                </a:lnTo>
                <a:lnTo>
                  <a:pt x="76200" y="60325"/>
                </a:lnTo>
                <a:lnTo>
                  <a:pt x="177800" y="136525"/>
                </a:lnTo>
                <a:lnTo>
                  <a:pt x="177800" y="242186"/>
                </a:lnTo>
                <a:lnTo>
                  <a:pt x="195857" y="236537"/>
                </a:lnTo>
                <a:lnTo>
                  <a:pt x="215900" y="225425"/>
                </a:lnTo>
                <a:close/>
              </a:path>
              <a:path w="368300" h="345439">
                <a:moveTo>
                  <a:pt x="368300" y="212725"/>
                </a:moveTo>
                <a:lnTo>
                  <a:pt x="367307" y="167282"/>
                </a:lnTo>
                <a:lnTo>
                  <a:pt x="341510" y="100210"/>
                </a:lnTo>
                <a:lnTo>
                  <a:pt x="304800" y="47625"/>
                </a:lnTo>
                <a:lnTo>
                  <a:pt x="272653" y="20835"/>
                </a:lnTo>
                <a:lnTo>
                  <a:pt x="231378" y="2381"/>
                </a:lnTo>
                <a:lnTo>
                  <a:pt x="215900" y="0"/>
                </a:lnTo>
                <a:lnTo>
                  <a:pt x="200421" y="2381"/>
                </a:lnTo>
                <a:lnTo>
                  <a:pt x="177800" y="9525"/>
                </a:lnTo>
                <a:lnTo>
                  <a:pt x="181967" y="11707"/>
                </a:lnTo>
                <a:lnTo>
                  <a:pt x="192087" y="17462"/>
                </a:lnTo>
                <a:lnTo>
                  <a:pt x="204589" y="25598"/>
                </a:lnTo>
                <a:lnTo>
                  <a:pt x="215900" y="34925"/>
                </a:lnTo>
                <a:lnTo>
                  <a:pt x="215900" y="343807"/>
                </a:lnTo>
                <a:lnTo>
                  <a:pt x="228600" y="339725"/>
                </a:lnTo>
                <a:lnTo>
                  <a:pt x="265707" y="323056"/>
                </a:lnTo>
                <a:lnTo>
                  <a:pt x="287337" y="301625"/>
                </a:lnTo>
                <a:lnTo>
                  <a:pt x="301823" y="261143"/>
                </a:lnTo>
                <a:lnTo>
                  <a:pt x="317500" y="187325"/>
                </a:lnTo>
                <a:lnTo>
                  <a:pt x="330200" y="276225"/>
                </a:lnTo>
                <a:lnTo>
                  <a:pt x="334367" y="275232"/>
                </a:lnTo>
                <a:lnTo>
                  <a:pt x="344487" y="268287"/>
                </a:lnTo>
                <a:lnTo>
                  <a:pt x="356989" y="249435"/>
                </a:lnTo>
                <a:lnTo>
                  <a:pt x="368300" y="212725"/>
                </a:lnTo>
                <a:close/>
              </a:path>
              <a:path w="368300" h="345439">
                <a:moveTo>
                  <a:pt x="215900" y="343807"/>
                </a:moveTo>
                <a:lnTo>
                  <a:pt x="215900" y="225425"/>
                </a:lnTo>
                <a:lnTo>
                  <a:pt x="215503" y="248642"/>
                </a:lnTo>
                <a:lnTo>
                  <a:pt x="212725" y="268287"/>
                </a:lnTo>
                <a:lnTo>
                  <a:pt x="205184" y="295076"/>
                </a:lnTo>
                <a:lnTo>
                  <a:pt x="190500" y="339725"/>
                </a:lnTo>
                <a:lnTo>
                  <a:pt x="192881" y="341510"/>
                </a:lnTo>
                <a:lnTo>
                  <a:pt x="200025" y="344487"/>
                </a:lnTo>
                <a:lnTo>
                  <a:pt x="211931" y="345082"/>
                </a:lnTo>
                <a:lnTo>
                  <a:pt x="215900" y="343807"/>
                </a:lnTo>
                <a:close/>
              </a:path>
            </a:pathLst>
          </a:custGeom>
          <a:solidFill>
            <a:srgbClr val="FFF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775950" y="1469931"/>
            <a:ext cx="269867" cy="293914"/>
          </a:xfrm>
          <a:custGeom>
            <a:avLst/>
            <a:gdLst/>
            <a:ahLst/>
            <a:cxnLst/>
            <a:rect l="l" t="t" r="r" b="b"/>
            <a:pathLst>
              <a:path w="315595" h="323850">
                <a:moveTo>
                  <a:pt x="165100" y="206979"/>
                </a:moveTo>
                <a:lnTo>
                  <a:pt x="165100" y="120253"/>
                </a:lnTo>
                <a:lnTo>
                  <a:pt x="105370" y="164703"/>
                </a:lnTo>
                <a:lnTo>
                  <a:pt x="68262" y="190103"/>
                </a:lnTo>
                <a:lnTo>
                  <a:pt x="38298" y="205978"/>
                </a:lnTo>
                <a:lnTo>
                  <a:pt x="0" y="221853"/>
                </a:lnTo>
                <a:lnTo>
                  <a:pt x="44053" y="232171"/>
                </a:lnTo>
                <a:lnTo>
                  <a:pt x="95250" y="228203"/>
                </a:lnTo>
                <a:lnTo>
                  <a:pt x="146446" y="214709"/>
                </a:lnTo>
                <a:lnTo>
                  <a:pt x="165100" y="206979"/>
                </a:lnTo>
                <a:close/>
              </a:path>
              <a:path w="315595" h="323850">
                <a:moveTo>
                  <a:pt x="203200" y="300920"/>
                </a:moveTo>
                <a:lnTo>
                  <a:pt x="203200" y="56753"/>
                </a:lnTo>
                <a:lnTo>
                  <a:pt x="151010" y="35321"/>
                </a:lnTo>
                <a:lnTo>
                  <a:pt x="119062" y="28178"/>
                </a:lnTo>
                <a:lnTo>
                  <a:pt x="94257" y="35321"/>
                </a:lnTo>
                <a:lnTo>
                  <a:pt x="63500" y="56753"/>
                </a:lnTo>
                <a:lnTo>
                  <a:pt x="95448" y="72032"/>
                </a:lnTo>
                <a:lnTo>
                  <a:pt x="128587" y="93265"/>
                </a:lnTo>
                <a:lnTo>
                  <a:pt x="154582" y="112117"/>
                </a:lnTo>
                <a:lnTo>
                  <a:pt x="165100" y="120253"/>
                </a:lnTo>
                <a:lnTo>
                  <a:pt x="165100" y="206979"/>
                </a:lnTo>
                <a:lnTo>
                  <a:pt x="190500" y="196453"/>
                </a:lnTo>
                <a:lnTo>
                  <a:pt x="195460" y="223440"/>
                </a:lnTo>
                <a:lnTo>
                  <a:pt x="195460" y="305497"/>
                </a:lnTo>
                <a:lnTo>
                  <a:pt x="203200" y="300920"/>
                </a:lnTo>
                <a:close/>
              </a:path>
              <a:path w="315595" h="323850">
                <a:moveTo>
                  <a:pt x="195460" y="305497"/>
                </a:moveTo>
                <a:lnTo>
                  <a:pt x="195460" y="223440"/>
                </a:lnTo>
                <a:lnTo>
                  <a:pt x="192087" y="259953"/>
                </a:lnTo>
                <a:lnTo>
                  <a:pt x="181570" y="296465"/>
                </a:lnTo>
                <a:lnTo>
                  <a:pt x="165100" y="323453"/>
                </a:lnTo>
                <a:lnTo>
                  <a:pt x="195460" y="305497"/>
                </a:lnTo>
                <a:close/>
              </a:path>
              <a:path w="315595" h="323850">
                <a:moveTo>
                  <a:pt x="315118" y="202009"/>
                </a:moveTo>
                <a:lnTo>
                  <a:pt x="311150" y="164703"/>
                </a:lnTo>
                <a:lnTo>
                  <a:pt x="297656" y="127396"/>
                </a:lnTo>
                <a:lnTo>
                  <a:pt x="279400" y="94853"/>
                </a:lnTo>
                <a:lnTo>
                  <a:pt x="279400" y="82153"/>
                </a:lnTo>
                <a:lnTo>
                  <a:pt x="242093" y="30956"/>
                </a:lnTo>
                <a:lnTo>
                  <a:pt x="219075" y="5953"/>
                </a:lnTo>
                <a:lnTo>
                  <a:pt x="200818" y="0"/>
                </a:lnTo>
                <a:lnTo>
                  <a:pt x="177800" y="5953"/>
                </a:lnTo>
                <a:lnTo>
                  <a:pt x="192484" y="24606"/>
                </a:lnTo>
                <a:lnTo>
                  <a:pt x="200025" y="40878"/>
                </a:lnTo>
                <a:lnTo>
                  <a:pt x="202803" y="52387"/>
                </a:lnTo>
                <a:lnTo>
                  <a:pt x="203200" y="56753"/>
                </a:lnTo>
                <a:lnTo>
                  <a:pt x="203200" y="300920"/>
                </a:lnTo>
                <a:lnTo>
                  <a:pt x="220464" y="290710"/>
                </a:lnTo>
                <a:lnTo>
                  <a:pt x="255587" y="242490"/>
                </a:lnTo>
                <a:lnTo>
                  <a:pt x="274042" y="196651"/>
                </a:lnTo>
                <a:lnTo>
                  <a:pt x="279400" y="171053"/>
                </a:lnTo>
                <a:lnTo>
                  <a:pt x="288726" y="182760"/>
                </a:lnTo>
                <a:lnTo>
                  <a:pt x="296862" y="198040"/>
                </a:lnTo>
                <a:lnTo>
                  <a:pt x="302617" y="215701"/>
                </a:lnTo>
                <a:lnTo>
                  <a:pt x="304800" y="234553"/>
                </a:lnTo>
                <a:lnTo>
                  <a:pt x="315118" y="202009"/>
                </a:lnTo>
                <a:close/>
              </a:path>
            </a:pathLst>
          </a:custGeom>
          <a:solidFill>
            <a:srgbClr val="FBBC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51967" y="1498387"/>
            <a:ext cx="184618" cy="218995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8482732" y="5698191"/>
            <a:ext cx="662451" cy="468534"/>
          </a:xfrm>
          <a:custGeom>
            <a:avLst/>
            <a:gdLst/>
            <a:ahLst/>
            <a:cxnLst/>
            <a:rect l="l" t="t" r="r" b="b"/>
            <a:pathLst>
              <a:path w="774700" h="516254">
                <a:moveTo>
                  <a:pt x="508000" y="515937"/>
                </a:moveTo>
                <a:lnTo>
                  <a:pt x="508000" y="287337"/>
                </a:lnTo>
                <a:lnTo>
                  <a:pt x="0" y="274637"/>
                </a:lnTo>
                <a:lnTo>
                  <a:pt x="30757" y="305196"/>
                </a:lnTo>
                <a:lnTo>
                  <a:pt x="87510" y="356790"/>
                </a:lnTo>
                <a:lnTo>
                  <a:pt x="139700" y="401637"/>
                </a:lnTo>
                <a:lnTo>
                  <a:pt x="179222" y="430593"/>
                </a:lnTo>
                <a:lnTo>
                  <a:pt x="221183" y="456501"/>
                </a:lnTo>
                <a:lnTo>
                  <a:pt x="264972" y="479361"/>
                </a:lnTo>
                <a:lnTo>
                  <a:pt x="309981" y="499173"/>
                </a:lnTo>
                <a:lnTo>
                  <a:pt x="355600" y="515937"/>
                </a:lnTo>
                <a:lnTo>
                  <a:pt x="508000" y="515937"/>
                </a:lnTo>
                <a:close/>
              </a:path>
              <a:path w="774700" h="516254">
                <a:moveTo>
                  <a:pt x="685800" y="515937"/>
                </a:moveTo>
                <a:lnTo>
                  <a:pt x="685800" y="134937"/>
                </a:lnTo>
                <a:lnTo>
                  <a:pt x="582612" y="34726"/>
                </a:lnTo>
                <a:lnTo>
                  <a:pt x="479425" y="0"/>
                </a:lnTo>
                <a:lnTo>
                  <a:pt x="400050" y="992"/>
                </a:lnTo>
                <a:lnTo>
                  <a:pt x="368300" y="7937"/>
                </a:lnTo>
                <a:lnTo>
                  <a:pt x="508000" y="287337"/>
                </a:lnTo>
                <a:lnTo>
                  <a:pt x="508000" y="515937"/>
                </a:lnTo>
                <a:lnTo>
                  <a:pt x="685800" y="515937"/>
                </a:lnTo>
                <a:close/>
              </a:path>
              <a:path w="774700" h="516254">
                <a:moveTo>
                  <a:pt x="774700" y="515937"/>
                </a:moveTo>
                <a:lnTo>
                  <a:pt x="774700" y="84137"/>
                </a:lnTo>
                <a:lnTo>
                  <a:pt x="735409" y="58142"/>
                </a:lnTo>
                <a:lnTo>
                  <a:pt x="698500" y="38100"/>
                </a:lnTo>
                <a:lnTo>
                  <a:pt x="671115" y="25201"/>
                </a:lnTo>
                <a:lnTo>
                  <a:pt x="660400" y="20637"/>
                </a:lnTo>
                <a:lnTo>
                  <a:pt x="675084" y="65285"/>
                </a:lnTo>
                <a:lnTo>
                  <a:pt x="682625" y="92075"/>
                </a:lnTo>
                <a:lnTo>
                  <a:pt x="685403" y="111720"/>
                </a:lnTo>
                <a:lnTo>
                  <a:pt x="685800" y="134937"/>
                </a:lnTo>
                <a:lnTo>
                  <a:pt x="685800" y="515937"/>
                </a:lnTo>
                <a:lnTo>
                  <a:pt x="774700" y="515937"/>
                </a:lnTo>
                <a:close/>
              </a:path>
            </a:pathLst>
          </a:custGeom>
          <a:solidFill>
            <a:srgbClr val="FFF7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558751" y="5728447"/>
            <a:ext cx="586432" cy="437990"/>
          </a:xfrm>
          <a:custGeom>
            <a:avLst/>
            <a:gdLst/>
            <a:ahLst/>
            <a:cxnLst/>
            <a:rect l="l" t="t" r="r" b="b"/>
            <a:pathLst>
              <a:path w="685800" h="482600">
                <a:moveTo>
                  <a:pt x="469900" y="482600"/>
                </a:moveTo>
                <a:lnTo>
                  <a:pt x="469900" y="279400"/>
                </a:lnTo>
                <a:lnTo>
                  <a:pt x="298251" y="286345"/>
                </a:lnTo>
                <a:lnTo>
                  <a:pt x="192087" y="287337"/>
                </a:lnTo>
                <a:lnTo>
                  <a:pt x="107354" y="281185"/>
                </a:lnTo>
                <a:lnTo>
                  <a:pt x="0" y="266700"/>
                </a:lnTo>
                <a:lnTo>
                  <a:pt x="30264" y="299821"/>
                </a:lnTo>
                <a:lnTo>
                  <a:pt x="66852" y="330504"/>
                </a:lnTo>
                <a:lnTo>
                  <a:pt x="108470" y="358597"/>
                </a:lnTo>
                <a:lnTo>
                  <a:pt x="153822" y="383946"/>
                </a:lnTo>
                <a:lnTo>
                  <a:pt x="201612" y="406400"/>
                </a:lnTo>
                <a:lnTo>
                  <a:pt x="250545" y="425805"/>
                </a:lnTo>
                <a:lnTo>
                  <a:pt x="299326" y="442010"/>
                </a:lnTo>
                <a:lnTo>
                  <a:pt x="346659" y="454863"/>
                </a:lnTo>
                <a:lnTo>
                  <a:pt x="391248" y="464210"/>
                </a:lnTo>
                <a:lnTo>
                  <a:pt x="431800" y="469900"/>
                </a:lnTo>
                <a:lnTo>
                  <a:pt x="431800" y="482600"/>
                </a:lnTo>
                <a:lnTo>
                  <a:pt x="469900" y="482600"/>
                </a:lnTo>
                <a:close/>
              </a:path>
              <a:path w="685800" h="482600">
                <a:moveTo>
                  <a:pt x="642937" y="482600"/>
                </a:moveTo>
                <a:lnTo>
                  <a:pt x="642937" y="144462"/>
                </a:lnTo>
                <a:lnTo>
                  <a:pt x="638373" y="177601"/>
                </a:lnTo>
                <a:lnTo>
                  <a:pt x="635000" y="190500"/>
                </a:lnTo>
                <a:lnTo>
                  <a:pt x="537567" y="80367"/>
                </a:lnTo>
                <a:lnTo>
                  <a:pt x="474662" y="23812"/>
                </a:lnTo>
                <a:lnTo>
                  <a:pt x="418901" y="2976"/>
                </a:lnTo>
                <a:lnTo>
                  <a:pt x="342900" y="0"/>
                </a:lnTo>
                <a:lnTo>
                  <a:pt x="384175" y="81160"/>
                </a:lnTo>
                <a:lnTo>
                  <a:pt x="425450" y="173037"/>
                </a:lnTo>
                <a:lnTo>
                  <a:pt x="457200" y="248245"/>
                </a:lnTo>
                <a:lnTo>
                  <a:pt x="469900" y="279400"/>
                </a:lnTo>
                <a:lnTo>
                  <a:pt x="469900" y="482600"/>
                </a:lnTo>
                <a:lnTo>
                  <a:pt x="642937" y="482600"/>
                </a:lnTo>
                <a:close/>
              </a:path>
              <a:path w="685800" h="482600">
                <a:moveTo>
                  <a:pt x="685800" y="482600"/>
                </a:moveTo>
                <a:lnTo>
                  <a:pt x="685800" y="88900"/>
                </a:lnTo>
                <a:lnTo>
                  <a:pt x="674092" y="72231"/>
                </a:lnTo>
                <a:lnTo>
                  <a:pt x="658812" y="60325"/>
                </a:lnTo>
                <a:lnTo>
                  <a:pt x="641151" y="53181"/>
                </a:lnTo>
                <a:lnTo>
                  <a:pt x="622300" y="50800"/>
                </a:lnTo>
                <a:lnTo>
                  <a:pt x="640357" y="99417"/>
                </a:lnTo>
                <a:lnTo>
                  <a:pt x="642937" y="144462"/>
                </a:lnTo>
                <a:lnTo>
                  <a:pt x="642937" y="482600"/>
                </a:lnTo>
                <a:lnTo>
                  <a:pt x="685800" y="482600"/>
                </a:lnTo>
                <a:close/>
              </a:path>
            </a:pathLst>
          </a:custGeom>
          <a:solidFill>
            <a:srgbClr val="FABC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8732510" y="5774551"/>
            <a:ext cx="412675" cy="391886"/>
          </a:xfrm>
          <a:custGeom>
            <a:avLst/>
            <a:gdLst/>
            <a:ahLst/>
            <a:cxnLst/>
            <a:rect l="l" t="t" r="r" b="b"/>
            <a:pathLst>
              <a:path w="482600" h="431800">
                <a:moveTo>
                  <a:pt x="349008" y="131318"/>
                </a:moveTo>
                <a:lnTo>
                  <a:pt x="296926" y="67868"/>
                </a:lnTo>
                <a:lnTo>
                  <a:pt x="263715" y="34925"/>
                </a:lnTo>
                <a:lnTo>
                  <a:pt x="215900" y="0"/>
                </a:lnTo>
                <a:lnTo>
                  <a:pt x="319087" y="97434"/>
                </a:lnTo>
                <a:lnTo>
                  <a:pt x="349008" y="131318"/>
                </a:lnTo>
                <a:close/>
              </a:path>
              <a:path w="482600" h="431800">
                <a:moveTo>
                  <a:pt x="404723" y="229565"/>
                </a:moveTo>
                <a:lnTo>
                  <a:pt x="401637" y="216103"/>
                </a:lnTo>
                <a:lnTo>
                  <a:pt x="374650" y="160337"/>
                </a:lnTo>
                <a:lnTo>
                  <a:pt x="349008" y="131318"/>
                </a:lnTo>
                <a:lnTo>
                  <a:pt x="364845" y="152806"/>
                </a:lnTo>
                <a:lnTo>
                  <a:pt x="392696" y="200025"/>
                </a:lnTo>
                <a:lnTo>
                  <a:pt x="404723" y="229565"/>
                </a:lnTo>
                <a:close/>
              </a:path>
              <a:path w="482600" h="431800">
                <a:moveTo>
                  <a:pt x="406400" y="355600"/>
                </a:moveTo>
                <a:lnTo>
                  <a:pt x="398462" y="371081"/>
                </a:lnTo>
                <a:lnTo>
                  <a:pt x="390525" y="384175"/>
                </a:lnTo>
                <a:lnTo>
                  <a:pt x="377825" y="402043"/>
                </a:lnTo>
                <a:lnTo>
                  <a:pt x="355600" y="431800"/>
                </a:lnTo>
                <a:lnTo>
                  <a:pt x="368300" y="431800"/>
                </a:lnTo>
                <a:lnTo>
                  <a:pt x="384962" y="412750"/>
                </a:lnTo>
                <a:lnTo>
                  <a:pt x="396875" y="393700"/>
                </a:lnTo>
                <a:lnTo>
                  <a:pt x="404012" y="374650"/>
                </a:lnTo>
                <a:lnTo>
                  <a:pt x="406400" y="355600"/>
                </a:lnTo>
                <a:close/>
              </a:path>
              <a:path w="482600" h="431800">
                <a:moveTo>
                  <a:pt x="419100" y="292100"/>
                </a:moveTo>
                <a:lnTo>
                  <a:pt x="411924" y="247256"/>
                </a:lnTo>
                <a:lnTo>
                  <a:pt x="404723" y="229565"/>
                </a:lnTo>
                <a:lnTo>
                  <a:pt x="419100" y="292100"/>
                </a:lnTo>
                <a:close/>
              </a:path>
              <a:path w="482600" h="431800">
                <a:moveTo>
                  <a:pt x="482600" y="304800"/>
                </a:moveTo>
                <a:lnTo>
                  <a:pt x="432409" y="313131"/>
                </a:lnTo>
                <a:lnTo>
                  <a:pt x="358444" y="319633"/>
                </a:lnTo>
                <a:lnTo>
                  <a:pt x="312724" y="320675"/>
                </a:lnTo>
                <a:lnTo>
                  <a:pt x="261315" y="319430"/>
                </a:lnTo>
                <a:lnTo>
                  <a:pt x="204241" y="315290"/>
                </a:lnTo>
                <a:lnTo>
                  <a:pt x="141617" y="307644"/>
                </a:lnTo>
                <a:lnTo>
                  <a:pt x="73507" y="295884"/>
                </a:lnTo>
                <a:lnTo>
                  <a:pt x="0" y="279400"/>
                </a:lnTo>
                <a:lnTo>
                  <a:pt x="18656" y="288353"/>
                </a:lnTo>
                <a:lnTo>
                  <a:pt x="92240" y="310832"/>
                </a:lnTo>
                <a:lnTo>
                  <a:pt x="142443" y="322072"/>
                </a:lnTo>
                <a:lnTo>
                  <a:pt x="198437" y="331787"/>
                </a:lnTo>
                <a:lnTo>
                  <a:pt x="257860" y="338836"/>
                </a:lnTo>
                <a:lnTo>
                  <a:pt x="318350" y="342074"/>
                </a:lnTo>
                <a:lnTo>
                  <a:pt x="377545" y="340360"/>
                </a:lnTo>
                <a:lnTo>
                  <a:pt x="433082" y="332549"/>
                </a:lnTo>
                <a:lnTo>
                  <a:pt x="482600" y="317500"/>
                </a:lnTo>
                <a:lnTo>
                  <a:pt x="482600" y="304800"/>
                </a:lnTo>
                <a:close/>
              </a:path>
              <a:path w="482600" h="431800">
                <a:moveTo>
                  <a:pt x="482600" y="101600"/>
                </a:moveTo>
                <a:lnTo>
                  <a:pt x="480606" y="92278"/>
                </a:lnTo>
                <a:lnTo>
                  <a:pt x="476250" y="84137"/>
                </a:lnTo>
                <a:lnTo>
                  <a:pt x="471881" y="78384"/>
                </a:lnTo>
                <a:lnTo>
                  <a:pt x="469900" y="76200"/>
                </a:lnTo>
                <a:lnTo>
                  <a:pt x="471881" y="85725"/>
                </a:lnTo>
                <a:lnTo>
                  <a:pt x="480606" y="104775"/>
                </a:lnTo>
                <a:lnTo>
                  <a:pt x="482600" y="114300"/>
                </a:lnTo>
                <a:lnTo>
                  <a:pt x="482600" y="101600"/>
                </a:lnTo>
                <a:close/>
              </a:path>
            </a:pathLst>
          </a:custGeom>
          <a:solidFill>
            <a:srgbClr val="B56B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2048" y="2996773"/>
            <a:ext cx="445254" cy="569387"/>
          </a:xfrm>
          <a:custGeom>
            <a:avLst/>
            <a:gdLst/>
            <a:ahLst/>
            <a:cxnLst/>
            <a:rect l="l" t="t" r="r" b="b"/>
            <a:pathLst>
              <a:path w="520700" h="627379">
                <a:moveTo>
                  <a:pt x="520700" y="165100"/>
                </a:moveTo>
                <a:lnTo>
                  <a:pt x="361354" y="148232"/>
                </a:lnTo>
                <a:lnTo>
                  <a:pt x="246062" y="173037"/>
                </a:lnTo>
                <a:lnTo>
                  <a:pt x="176014" y="209748"/>
                </a:lnTo>
                <a:lnTo>
                  <a:pt x="152400" y="228600"/>
                </a:lnTo>
                <a:lnTo>
                  <a:pt x="145454" y="139303"/>
                </a:lnTo>
                <a:lnTo>
                  <a:pt x="144462" y="85725"/>
                </a:lnTo>
                <a:lnTo>
                  <a:pt x="150614" y="46434"/>
                </a:lnTo>
                <a:lnTo>
                  <a:pt x="165100" y="0"/>
                </a:lnTo>
                <a:lnTo>
                  <a:pt x="116230" y="20827"/>
                </a:lnTo>
                <a:lnTo>
                  <a:pt x="75895" y="50800"/>
                </a:lnTo>
                <a:lnTo>
                  <a:pt x="43484" y="86867"/>
                </a:lnTo>
                <a:lnTo>
                  <a:pt x="18389" y="125983"/>
                </a:lnTo>
                <a:lnTo>
                  <a:pt x="0" y="165100"/>
                </a:lnTo>
                <a:lnTo>
                  <a:pt x="0" y="520700"/>
                </a:lnTo>
                <a:lnTo>
                  <a:pt x="95845" y="604242"/>
                </a:lnTo>
                <a:lnTo>
                  <a:pt x="195262" y="627062"/>
                </a:lnTo>
                <a:lnTo>
                  <a:pt x="273248" y="618926"/>
                </a:lnTo>
                <a:lnTo>
                  <a:pt x="304800" y="609600"/>
                </a:lnTo>
                <a:lnTo>
                  <a:pt x="267890" y="601662"/>
                </a:lnTo>
                <a:lnTo>
                  <a:pt x="247650" y="593725"/>
                </a:lnTo>
                <a:lnTo>
                  <a:pt x="236934" y="581025"/>
                </a:lnTo>
                <a:lnTo>
                  <a:pt x="228600" y="558800"/>
                </a:lnTo>
                <a:lnTo>
                  <a:pt x="305792" y="557609"/>
                </a:lnTo>
                <a:lnTo>
                  <a:pt x="388937" y="530225"/>
                </a:lnTo>
                <a:lnTo>
                  <a:pt x="455414" y="498078"/>
                </a:lnTo>
                <a:lnTo>
                  <a:pt x="482600" y="482600"/>
                </a:lnTo>
                <a:lnTo>
                  <a:pt x="254000" y="393700"/>
                </a:lnTo>
                <a:lnTo>
                  <a:pt x="372467" y="290115"/>
                </a:lnTo>
                <a:lnTo>
                  <a:pt x="439737" y="231775"/>
                </a:lnTo>
                <a:lnTo>
                  <a:pt x="480814" y="197246"/>
                </a:lnTo>
                <a:lnTo>
                  <a:pt x="520700" y="165100"/>
                </a:lnTo>
                <a:close/>
              </a:path>
            </a:pathLst>
          </a:custGeom>
          <a:solidFill>
            <a:srgbClr val="FFF7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2047" y="3042877"/>
            <a:ext cx="401815" cy="525588"/>
          </a:xfrm>
          <a:custGeom>
            <a:avLst/>
            <a:gdLst/>
            <a:ahLst/>
            <a:cxnLst/>
            <a:rect l="l" t="t" r="r" b="b"/>
            <a:pathLst>
              <a:path w="469900" h="579120">
                <a:moveTo>
                  <a:pt x="127000" y="0"/>
                </a:moveTo>
                <a:lnTo>
                  <a:pt x="86724" y="29339"/>
                </a:lnTo>
                <a:lnTo>
                  <a:pt x="54563" y="65381"/>
                </a:lnTo>
                <a:lnTo>
                  <a:pt x="30162" y="106362"/>
                </a:lnTo>
                <a:lnTo>
                  <a:pt x="13170" y="150518"/>
                </a:lnTo>
                <a:lnTo>
                  <a:pt x="3233" y="196085"/>
                </a:lnTo>
                <a:lnTo>
                  <a:pt x="0" y="241300"/>
                </a:lnTo>
                <a:lnTo>
                  <a:pt x="0" y="431800"/>
                </a:lnTo>
                <a:lnTo>
                  <a:pt x="7342" y="439340"/>
                </a:lnTo>
                <a:lnTo>
                  <a:pt x="11112" y="444500"/>
                </a:lnTo>
                <a:lnTo>
                  <a:pt x="12501" y="449659"/>
                </a:lnTo>
                <a:lnTo>
                  <a:pt x="12700" y="457200"/>
                </a:lnTo>
                <a:lnTo>
                  <a:pt x="25400" y="457200"/>
                </a:lnTo>
                <a:lnTo>
                  <a:pt x="107156" y="537368"/>
                </a:lnTo>
                <a:lnTo>
                  <a:pt x="108712" y="538567"/>
                </a:lnTo>
                <a:lnTo>
                  <a:pt x="108712" y="86969"/>
                </a:lnTo>
                <a:lnTo>
                  <a:pt x="114808" y="38303"/>
                </a:lnTo>
                <a:lnTo>
                  <a:pt x="127000" y="0"/>
                </a:lnTo>
                <a:close/>
              </a:path>
              <a:path w="469900" h="579120">
                <a:moveTo>
                  <a:pt x="469900" y="114300"/>
                </a:moveTo>
                <a:lnTo>
                  <a:pt x="422913" y="113263"/>
                </a:lnTo>
                <a:lnTo>
                  <a:pt x="370818" y="120002"/>
                </a:lnTo>
                <a:lnTo>
                  <a:pt x="316278" y="132961"/>
                </a:lnTo>
                <a:lnTo>
                  <a:pt x="261960" y="150585"/>
                </a:lnTo>
                <a:lnTo>
                  <a:pt x="210531" y="171320"/>
                </a:lnTo>
                <a:lnTo>
                  <a:pt x="164655" y="193610"/>
                </a:lnTo>
                <a:lnTo>
                  <a:pt x="127000" y="215900"/>
                </a:lnTo>
                <a:lnTo>
                  <a:pt x="114808" y="183692"/>
                </a:lnTo>
                <a:lnTo>
                  <a:pt x="108712" y="138074"/>
                </a:lnTo>
                <a:lnTo>
                  <a:pt x="108712" y="538567"/>
                </a:lnTo>
                <a:lnTo>
                  <a:pt x="152400" y="572228"/>
                </a:lnTo>
                <a:lnTo>
                  <a:pt x="152400" y="482600"/>
                </a:lnTo>
                <a:lnTo>
                  <a:pt x="203200" y="488757"/>
                </a:lnTo>
                <a:lnTo>
                  <a:pt x="203200" y="342900"/>
                </a:lnTo>
                <a:lnTo>
                  <a:pt x="293092" y="253603"/>
                </a:lnTo>
                <a:lnTo>
                  <a:pt x="350837" y="200025"/>
                </a:lnTo>
                <a:lnTo>
                  <a:pt x="401439" y="160734"/>
                </a:lnTo>
                <a:lnTo>
                  <a:pt x="469900" y="114300"/>
                </a:lnTo>
                <a:close/>
              </a:path>
              <a:path w="469900" h="579120">
                <a:moveTo>
                  <a:pt x="228600" y="558800"/>
                </a:moveTo>
                <a:lnTo>
                  <a:pt x="195262" y="536178"/>
                </a:lnTo>
                <a:lnTo>
                  <a:pt x="171450" y="511175"/>
                </a:lnTo>
                <a:lnTo>
                  <a:pt x="157162" y="490934"/>
                </a:lnTo>
                <a:lnTo>
                  <a:pt x="152400" y="482600"/>
                </a:lnTo>
                <a:lnTo>
                  <a:pt x="152400" y="572228"/>
                </a:lnTo>
                <a:lnTo>
                  <a:pt x="155575" y="574675"/>
                </a:lnTo>
                <a:lnTo>
                  <a:pt x="189706" y="578643"/>
                </a:lnTo>
                <a:lnTo>
                  <a:pt x="228600" y="558800"/>
                </a:lnTo>
                <a:close/>
              </a:path>
              <a:path w="469900" h="579120">
                <a:moveTo>
                  <a:pt x="419100" y="431800"/>
                </a:moveTo>
                <a:lnTo>
                  <a:pt x="353219" y="412551"/>
                </a:lnTo>
                <a:lnTo>
                  <a:pt x="282575" y="382587"/>
                </a:lnTo>
                <a:lnTo>
                  <a:pt x="226219" y="355004"/>
                </a:lnTo>
                <a:lnTo>
                  <a:pt x="203200" y="342900"/>
                </a:lnTo>
                <a:lnTo>
                  <a:pt x="203200" y="488757"/>
                </a:lnTo>
                <a:lnTo>
                  <a:pt x="263723" y="496093"/>
                </a:lnTo>
                <a:lnTo>
                  <a:pt x="328612" y="495300"/>
                </a:lnTo>
                <a:lnTo>
                  <a:pt x="372070" y="475456"/>
                </a:lnTo>
                <a:lnTo>
                  <a:pt x="419100" y="431800"/>
                </a:lnTo>
                <a:close/>
              </a:path>
            </a:pathLst>
          </a:custGeom>
          <a:solidFill>
            <a:srgbClr val="DD71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2043" y="3123559"/>
            <a:ext cx="293216" cy="328492"/>
          </a:xfrm>
          <a:custGeom>
            <a:avLst/>
            <a:gdLst/>
            <a:ahLst/>
            <a:cxnLst/>
            <a:rect l="l" t="t" r="r" b="b"/>
            <a:pathLst>
              <a:path w="342900" h="361950">
                <a:moveTo>
                  <a:pt x="25400" y="317500"/>
                </a:moveTo>
                <a:lnTo>
                  <a:pt x="0" y="292100"/>
                </a:lnTo>
                <a:lnTo>
                  <a:pt x="0" y="304800"/>
                </a:lnTo>
                <a:lnTo>
                  <a:pt x="7543" y="312153"/>
                </a:lnTo>
                <a:lnTo>
                  <a:pt x="12700" y="315912"/>
                </a:lnTo>
                <a:lnTo>
                  <a:pt x="17856" y="317309"/>
                </a:lnTo>
                <a:lnTo>
                  <a:pt x="25400" y="317500"/>
                </a:lnTo>
                <a:close/>
              </a:path>
              <a:path w="342900" h="361950">
                <a:moveTo>
                  <a:pt x="58051" y="297497"/>
                </a:moveTo>
                <a:lnTo>
                  <a:pt x="56375" y="299694"/>
                </a:lnTo>
                <a:lnTo>
                  <a:pt x="38100" y="342900"/>
                </a:lnTo>
                <a:lnTo>
                  <a:pt x="58051" y="297497"/>
                </a:lnTo>
                <a:close/>
              </a:path>
              <a:path w="342900" h="361950">
                <a:moveTo>
                  <a:pt x="63500" y="254000"/>
                </a:moveTo>
                <a:lnTo>
                  <a:pt x="50380" y="214909"/>
                </a:lnTo>
                <a:lnTo>
                  <a:pt x="47510" y="165582"/>
                </a:lnTo>
                <a:lnTo>
                  <a:pt x="52387" y="112712"/>
                </a:lnTo>
                <a:lnTo>
                  <a:pt x="56172" y="94234"/>
                </a:lnTo>
                <a:lnTo>
                  <a:pt x="52781" y="103987"/>
                </a:lnTo>
                <a:lnTo>
                  <a:pt x="38100" y="165100"/>
                </a:lnTo>
                <a:lnTo>
                  <a:pt x="42468" y="207175"/>
                </a:lnTo>
                <a:lnTo>
                  <a:pt x="47510" y="218401"/>
                </a:lnTo>
                <a:lnTo>
                  <a:pt x="63500" y="254000"/>
                </a:lnTo>
                <a:close/>
              </a:path>
              <a:path w="342900" h="361950">
                <a:moveTo>
                  <a:pt x="88900" y="0"/>
                </a:moveTo>
                <a:lnTo>
                  <a:pt x="75552" y="23228"/>
                </a:lnTo>
                <a:lnTo>
                  <a:pt x="62560" y="63030"/>
                </a:lnTo>
                <a:lnTo>
                  <a:pt x="56172" y="94234"/>
                </a:lnTo>
                <a:lnTo>
                  <a:pt x="88900" y="0"/>
                </a:lnTo>
                <a:close/>
              </a:path>
              <a:path w="342900" h="361950">
                <a:moveTo>
                  <a:pt x="238544" y="138163"/>
                </a:moveTo>
                <a:lnTo>
                  <a:pt x="189903" y="164312"/>
                </a:lnTo>
                <a:lnTo>
                  <a:pt x="112712" y="215900"/>
                </a:lnTo>
                <a:lnTo>
                  <a:pt x="71234" y="267500"/>
                </a:lnTo>
                <a:lnTo>
                  <a:pt x="58051" y="297497"/>
                </a:lnTo>
                <a:lnTo>
                  <a:pt x="89103" y="256781"/>
                </a:lnTo>
                <a:lnTo>
                  <a:pt x="131635" y="215658"/>
                </a:lnTo>
                <a:lnTo>
                  <a:pt x="179387" y="177800"/>
                </a:lnTo>
                <a:lnTo>
                  <a:pt x="227736" y="144716"/>
                </a:lnTo>
                <a:lnTo>
                  <a:pt x="238544" y="138163"/>
                </a:lnTo>
                <a:close/>
              </a:path>
              <a:path w="342900" h="361950">
                <a:moveTo>
                  <a:pt x="330200" y="88900"/>
                </a:moveTo>
                <a:lnTo>
                  <a:pt x="307746" y="98780"/>
                </a:lnTo>
                <a:lnTo>
                  <a:pt x="272059" y="117881"/>
                </a:lnTo>
                <a:lnTo>
                  <a:pt x="238544" y="138163"/>
                </a:lnTo>
                <a:lnTo>
                  <a:pt x="330200" y="88900"/>
                </a:lnTo>
                <a:close/>
              </a:path>
              <a:path w="342900" h="361950">
                <a:moveTo>
                  <a:pt x="342900" y="355600"/>
                </a:moveTo>
                <a:lnTo>
                  <a:pt x="228206" y="345681"/>
                </a:lnTo>
                <a:lnTo>
                  <a:pt x="149225" y="323850"/>
                </a:lnTo>
                <a:lnTo>
                  <a:pt x="103581" y="302031"/>
                </a:lnTo>
                <a:lnTo>
                  <a:pt x="88900" y="292100"/>
                </a:lnTo>
                <a:lnTo>
                  <a:pt x="128003" y="324154"/>
                </a:lnTo>
                <a:lnTo>
                  <a:pt x="177330" y="345262"/>
                </a:lnTo>
                <a:lnTo>
                  <a:pt x="230187" y="357187"/>
                </a:lnTo>
                <a:lnTo>
                  <a:pt x="279869" y="361721"/>
                </a:lnTo>
                <a:lnTo>
                  <a:pt x="319671" y="360603"/>
                </a:lnTo>
                <a:lnTo>
                  <a:pt x="342900" y="355600"/>
                </a:lnTo>
                <a:close/>
              </a:path>
            </a:pathLst>
          </a:custGeom>
          <a:solidFill>
            <a:srgbClr val="6F4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627" y="3423238"/>
            <a:ext cx="141178" cy="126787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117762" y="731904"/>
            <a:ext cx="263895" cy="155602"/>
          </a:xfrm>
          <a:custGeom>
            <a:avLst/>
            <a:gdLst/>
            <a:ahLst/>
            <a:cxnLst/>
            <a:rect l="l" t="t" r="r" b="b"/>
            <a:pathLst>
              <a:path w="308610" h="171450">
                <a:moveTo>
                  <a:pt x="308173" y="82550"/>
                </a:moveTo>
                <a:lnTo>
                  <a:pt x="295473" y="44450"/>
                </a:lnTo>
                <a:lnTo>
                  <a:pt x="190896" y="3175"/>
                </a:lnTo>
                <a:lnTo>
                  <a:pt x="125610" y="0"/>
                </a:lnTo>
                <a:lnTo>
                  <a:pt x="72231" y="44450"/>
                </a:lnTo>
                <a:lnTo>
                  <a:pt x="3373" y="146050"/>
                </a:lnTo>
                <a:lnTo>
                  <a:pt x="0" y="150018"/>
                </a:lnTo>
                <a:lnTo>
                  <a:pt x="4960" y="158750"/>
                </a:lnTo>
                <a:lnTo>
                  <a:pt x="12303" y="167481"/>
                </a:lnTo>
                <a:lnTo>
                  <a:pt x="16073" y="171450"/>
                </a:lnTo>
                <a:lnTo>
                  <a:pt x="46632" y="119657"/>
                </a:lnTo>
                <a:lnTo>
                  <a:pt x="70048" y="90487"/>
                </a:lnTo>
                <a:lnTo>
                  <a:pt x="98226" y="73223"/>
                </a:lnTo>
                <a:lnTo>
                  <a:pt x="143073" y="57150"/>
                </a:lnTo>
                <a:lnTo>
                  <a:pt x="201017" y="50403"/>
                </a:lnTo>
                <a:lnTo>
                  <a:pt x="254198" y="60325"/>
                </a:lnTo>
                <a:lnTo>
                  <a:pt x="293092" y="75009"/>
                </a:lnTo>
                <a:lnTo>
                  <a:pt x="308173" y="82550"/>
                </a:lnTo>
                <a:close/>
              </a:path>
            </a:pathLst>
          </a:custGeom>
          <a:solidFill>
            <a:srgbClr val="9154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266916" y="703090"/>
            <a:ext cx="885621" cy="633933"/>
          </a:xfrm>
          <a:custGeom>
            <a:avLst/>
            <a:gdLst/>
            <a:ahLst/>
            <a:cxnLst/>
            <a:rect l="l" t="t" r="r" b="b"/>
            <a:pathLst>
              <a:path w="1035685" h="698500">
                <a:moveTo>
                  <a:pt x="654446" y="0"/>
                </a:moveTo>
                <a:lnTo>
                  <a:pt x="70246" y="0"/>
                </a:lnTo>
                <a:lnTo>
                  <a:pt x="46235" y="72628"/>
                </a:lnTo>
                <a:lnTo>
                  <a:pt x="30559" y="133350"/>
                </a:lnTo>
                <a:lnTo>
                  <a:pt x="22026" y="175021"/>
                </a:lnTo>
                <a:lnTo>
                  <a:pt x="19446" y="190500"/>
                </a:lnTo>
                <a:lnTo>
                  <a:pt x="6746" y="203200"/>
                </a:lnTo>
                <a:lnTo>
                  <a:pt x="0" y="270867"/>
                </a:lnTo>
                <a:lnTo>
                  <a:pt x="396" y="315912"/>
                </a:lnTo>
                <a:lnTo>
                  <a:pt x="10318" y="358576"/>
                </a:lnTo>
                <a:lnTo>
                  <a:pt x="32146" y="419100"/>
                </a:lnTo>
                <a:lnTo>
                  <a:pt x="70048" y="480417"/>
                </a:lnTo>
                <a:lnTo>
                  <a:pt x="116284" y="528637"/>
                </a:lnTo>
                <a:lnTo>
                  <a:pt x="155376" y="560189"/>
                </a:lnTo>
                <a:lnTo>
                  <a:pt x="162321" y="564958"/>
                </a:lnTo>
                <a:lnTo>
                  <a:pt x="162321" y="487362"/>
                </a:lnTo>
                <a:lnTo>
                  <a:pt x="164703" y="462557"/>
                </a:lnTo>
                <a:lnTo>
                  <a:pt x="171846" y="431800"/>
                </a:lnTo>
                <a:lnTo>
                  <a:pt x="260945" y="585985"/>
                </a:lnTo>
                <a:lnTo>
                  <a:pt x="370284" y="665162"/>
                </a:lnTo>
                <a:lnTo>
                  <a:pt x="438546" y="686649"/>
                </a:lnTo>
                <a:lnTo>
                  <a:pt x="438546" y="317500"/>
                </a:lnTo>
                <a:lnTo>
                  <a:pt x="603646" y="377217"/>
                </a:lnTo>
                <a:lnTo>
                  <a:pt x="603646" y="38099"/>
                </a:lnTo>
                <a:lnTo>
                  <a:pt x="615156" y="28574"/>
                </a:lnTo>
                <a:lnTo>
                  <a:pt x="642937" y="9524"/>
                </a:lnTo>
                <a:lnTo>
                  <a:pt x="654446" y="0"/>
                </a:lnTo>
                <a:close/>
              </a:path>
              <a:path w="1035685" h="698500">
                <a:moveTo>
                  <a:pt x="171846" y="571500"/>
                </a:moveTo>
                <a:lnTo>
                  <a:pt x="164703" y="519310"/>
                </a:lnTo>
                <a:lnTo>
                  <a:pt x="162321" y="487362"/>
                </a:lnTo>
                <a:lnTo>
                  <a:pt x="162321" y="564958"/>
                </a:lnTo>
                <a:lnTo>
                  <a:pt x="171846" y="571500"/>
                </a:lnTo>
                <a:close/>
              </a:path>
              <a:path w="1035685" h="698500">
                <a:moveTo>
                  <a:pt x="502046" y="698500"/>
                </a:moveTo>
                <a:lnTo>
                  <a:pt x="438546" y="317500"/>
                </a:lnTo>
                <a:lnTo>
                  <a:pt x="438546" y="686649"/>
                </a:lnTo>
                <a:lnTo>
                  <a:pt x="462954" y="694332"/>
                </a:lnTo>
                <a:lnTo>
                  <a:pt x="502046" y="698500"/>
                </a:lnTo>
                <a:close/>
              </a:path>
              <a:path w="1035685" h="698500">
                <a:moveTo>
                  <a:pt x="1035441" y="533400"/>
                </a:moveTo>
                <a:lnTo>
                  <a:pt x="1012224" y="487164"/>
                </a:lnTo>
                <a:lnTo>
                  <a:pt x="992579" y="449262"/>
                </a:lnTo>
                <a:lnTo>
                  <a:pt x="921146" y="317500"/>
                </a:lnTo>
                <a:lnTo>
                  <a:pt x="891861" y="274887"/>
                </a:lnTo>
                <a:lnTo>
                  <a:pt x="856200" y="232484"/>
                </a:lnTo>
                <a:lnTo>
                  <a:pt x="816254" y="191440"/>
                </a:lnTo>
                <a:lnTo>
                  <a:pt x="774112" y="152905"/>
                </a:lnTo>
                <a:lnTo>
                  <a:pt x="731866" y="118028"/>
                </a:lnTo>
                <a:lnTo>
                  <a:pt x="691606" y="87959"/>
                </a:lnTo>
                <a:lnTo>
                  <a:pt x="655422" y="63848"/>
                </a:lnTo>
                <a:lnTo>
                  <a:pt x="603646" y="38099"/>
                </a:lnTo>
                <a:lnTo>
                  <a:pt x="603646" y="377217"/>
                </a:lnTo>
                <a:lnTo>
                  <a:pt x="1035441" y="533400"/>
                </a:lnTo>
                <a:close/>
              </a:path>
            </a:pathLst>
          </a:custGeom>
          <a:solidFill>
            <a:srgbClr val="FFF7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284901" y="703090"/>
            <a:ext cx="791684" cy="587829"/>
          </a:xfrm>
          <a:custGeom>
            <a:avLst/>
            <a:gdLst/>
            <a:ahLst/>
            <a:cxnLst/>
            <a:rect l="l" t="t" r="r" b="b"/>
            <a:pathLst>
              <a:path w="925830" h="647700">
                <a:moveTo>
                  <a:pt x="544512" y="0"/>
                </a:moveTo>
                <a:lnTo>
                  <a:pt x="100012" y="0"/>
                </a:lnTo>
                <a:lnTo>
                  <a:pt x="90487" y="21034"/>
                </a:lnTo>
                <a:lnTo>
                  <a:pt x="71437" y="67865"/>
                </a:lnTo>
                <a:lnTo>
                  <a:pt x="61912" y="88900"/>
                </a:lnTo>
                <a:lnTo>
                  <a:pt x="61912" y="101600"/>
                </a:lnTo>
                <a:lnTo>
                  <a:pt x="12501" y="286146"/>
                </a:lnTo>
                <a:lnTo>
                  <a:pt x="0" y="387350"/>
                </a:lnTo>
                <a:lnTo>
                  <a:pt x="27979" y="440928"/>
                </a:lnTo>
                <a:lnTo>
                  <a:pt x="97234" y="480992"/>
                </a:lnTo>
                <a:lnTo>
                  <a:pt x="97234" y="417314"/>
                </a:lnTo>
                <a:lnTo>
                  <a:pt x="115887" y="360362"/>
                </a:lnTo>
                <a:lnTo>
                  <a:pt x="139303" y="320079"/>
                </a:lnTo>
                <a:lnTo>
                  <a:pt x="150812" y="304800"/>
                </a:lnTo>
                <a:lnTo>
                  <a:pt x="212129" y="474464"/>
                </a:lnTo>
                <a:lnTo>
                  <a:pt x="260350" y="566737"/>
                </a:lnTo>
                <a:lnTo>
                  <a:pt x="320476" y="613767"/>
                </a:lnTo>
                <a:lnTo>
                  <a:pt x="366712" y="629935"/>
                </a:lnTo>
                <a:lnTo>
                  <a:pt x="366712" y="266700"/>
                </a:lnTo>
                <a:lnTo>
                  <a:pt x="493712" y="303278"/>
                </a:lnTo>
                <a:lnTo>
                  <a:pt x="493712" y="63500"/>
                </a:lnTo>
                <a:lnTo>
                  <a:pt x="498078" y="46434"/>
                </a:lnTo>
                <a:lnTo>
                  <a:pt x="509587" y="31749"/>
                </a:lnTo>
                <a:lnTo>
                  <a:pt x="525859" y="17065"/>
                </a:lnTo>
                <a:lnTo>
                  <a:pt x="544512" y="0"/>
                </a:lnTo>
                <a:close/>
              </a:path>
              <a:path w="925830" h="647700">
                <a:moveTo>
                  <a:pt x="100012" y="482600"/>
                </a:moveTo>
                <a:lnTo>
                  <a:pt x="97234" y="417314"/>
                </a:lnTo>
                <a:lnTo>
                  <a:pt x="97234" y="480992"/>
                </a:lnTo>
                <a:lnTo>
                  <a:pt x="100012" y="482600"/>
                </a:lnTo>
                <a:close/>
              </a:path>
              <a:path w="925830" h="647700">
                <a:moveTo>
                  <a:pt x="417512" y="647700"/>
                </a:moveTo>
                <a:lnTo>
                  <a:pt x="398859" y="534590"/>
                </a:lnTo>
                <a:lnTo>
                  <a:pt x="382587" y="409575"/>
                </a:lnTo>
                <a:lnTo>
                  <a:pt x="366712" y="266700"/>
                </a:lnTo>
                <a:lnTo>
                  <a:pt x="366712" y="629935"/>
                </a:lnTo>
                <a:lnTo>
                  <a:pt x="417512" y="647700"/>
                </a:lnTo>
                <a:close/>
              </a:path>
              <a:path w="925830" h="647700">
                <a:moveTo>
                  <a:pt x="925512" y="457200"/>
                </a:moveTo>
                <a:lnTo>
                  <a:pt x="906344" y="415741"/>
                </a:lnTo>
                <a:lnTo>
                  <a:pt x="881180" y="374238"/>
                </a:lnTo>
                <a:lnTo>
                  <a:pt x="850900" y="333176"/>
                </a:lnTo>
                <a:lnTo>
                  <a:pt x="816386" y="293040"/>
                </a:lnTo>
                <a:lnTo>
                  <a:pt x="778521" y="254316"/>
                </a:lnTo>
                <a:lnTo>
                  <a:pt x="738187" y="217487"/>
                </a:lnTo>
                <a:lnTo>
                  <a:pt x="696265" y="183040"/>
                </a:lnTo>
                <a:lnTo>
                  <a:pt x="653638" y="151459"/>
                </a:lnTo>
                <a:lnTo>
                  <a:pt x="611187" y="123229"/>
                </a:lnTo>
                <a:lnTo>
                  <a:pt x="569794" y="98836"/>
                </a:lnTo>
                <a:lnTo>
                  <a:pt x="530342" y="78764"/>
                </a:lnTo>
                <a:lnTo>
                  <a:pt x="493712" y="63500"/>
                </a:lnTo>
                <a:lnTo>
                  <a:pt x="493712" y="303278"/>
                </a:lnTo>
                <a:lnTo>
                  <a:pt x="575468" y="326826"/>
                </a:lnTo>
                <a:lnTo>
                  <a:pt x="703262" y="366712"/>
                </a:lnTo>
                <a:lnTo>
                  <a:pt x="802481" y="404217"/>
                </a:lnTo>
                <a:lnTo>
                  <a:pt x="925512" y="457200"/>
                </a:lnTo>
                <a:close/>
              </a:path>
            </a:pathLst>
          </a:custGeom>
          <a:solidFill>
            <a:srgbClr val="AEA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370424" y="781923"/>
            <a:ext cx="521273" cy="198248"/>
          </a:xfrm>
          <a:custGeom>
            <a:avLst/>
            <a:gdLst/>
            <a:ahLst/>
            <a:cxnLst/>
            <a:rect l="l" t="t" r="r" b="b"/>
            <a:pathLst>
              <a:path w="609599" h="218440">
                <a:moveTo>
                  <a:pt x="142290" y="3850"/>
                </a:moveTo>
                <a:lnTo>
                  <a:pt x="95749" y="0"/>
                </a:lnTo>
                <a:lnTo>
                  <a:pt x="45889" y="3077"/>
                </a:lnTo>
                <a:lnTo>
                  <a:pt x="0" y="14736"/>
                </a:lnTo>
                <a:lnTo>
                  <a:pt x="142290" y="3850"/>
                </a:lnTo>
                <a:close/>
              </a:path>
              <a:path w="609599" h="218440">
                <a:moveTo>
                  <a:pt x="364138" y="72378"/>
                </a:moveTo>
                <a:lnTo>
                  <a:pt x="257175" y="21086"/>
                </a:lnTo>
                <a:lnTo>
                  <a:pt x="145256" y="3623"/>
                </a:lnTo>
                <a:lnTo>
                  <a:pt x="142290" y="3850"/>
                </a:lnTo>
                <a:lnTo>
                  <a:pt x="148498" y="4364"/>
                </a:lnTo>
                <a:lnTo>
                  <a:pt x="203051" y="15032"/>
                </a:lnTo>
                <a:lnTo>
                  <a:pt x="258327" y="30865"/>
                </a:lnTo>
                <a:lnTo>
                  <a:pt x="313241" y="50725"/>
                </a:lnTo>
                <a:lnTo>
                  <a:pt x="364138" y="72378"/>
                </a:lnTo>
                <a:close/>
              </a:path>
              <a:path w="609599" h="218440">
                <a:moveTo>
                  <a:pt x="609599" y="217936"/>
                </a:moveTo>
                <a:lnTo>
                  <a:pt x="574499" y="190685"/>
                </a:lnTo>
                <a:lnTo>
                  <a:pt x="507629" y="147660"/>
                </a:lnTo>
                <a:lnTo>
                  <a:pt x="464989" y="123079"/>
                </a:lnTo>
                <a:lnTo>
                  <a:pt x="417655" y="97971"/>
                </a:lnTo>
                <a:lnTo>
                  <a:pt x="366712" y="73473"/>
                </a:lnTo>
                <a:lnTo>
                  <a:pt x="364138" y="72378"/>
                </a:lnTo>
                <a:lnTo>
                  <a:pt x="392906" y="86173"/>
                </a:lnTo>
                <a:lnTo>
                  <a:pt x="609599" y="217936"/>
                </a:lnTo>
                <a:close/>
              </a:path>
            </a:pathLst>
          </a:custGeom>
          <a:solidFill>
            <a:srgbClr val="6F86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0741" y="703089"/>
            <a:ext cx="76019" cy="69156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403002" y="703089"/>
            <a:ext cx="10860" cy="34578"/>
          </a:xfrm>
          <a:custGeom>
            <a:avLst/>
            <a:gdLst/>
            <a:ahLst/>
            <a:cxnLst/>
            <a:rect l="l" t="t" r="r" b="b"/>
            <a:pathLst>
              <a:path w="12700" h="38100">
                <a:moveTo>
                  <a:pt x="12700" y="0"/>
                </a:moveTo>
                <a:lnTo>
                  <a:pt x="0" y="0"/>
                </a:lnTo>
                <a:lnTo>
                  <a:pt x="0" y="38100"/>
                </a:lnTo>
                <a:lnTo>
                  <a:pt x="198" y="30360"/>
                </a:lnTo>
                <a:lnTo>
                  <a:pt x="1587" y="23812"/>
                </a:lnTo>
                <a:lnTo>
                  <a:pt x="5357" y="14882"/>
                </a:lnTo>
                <a:lnTo>
                  <a:pt x="12700" y="0"/>
                </a:lnTo>
                <a:close/>
              </a:path>
            </a:pathLst>
          </a:custGeom>
          <a:solidFill>
            <a:srgbClr val="6F86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5184" y="806824"/>
            <a:ext cx="57818" cy="230521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462590" y="829875"/>
            <a:ext cx="114571" cy="380360"/>
          </a:xfrm>
          <a:custGeom>
            <a:avLst/>
            <a:gdLst/>
            <a:ahLst/>
            <a:cxnLst/>
            <a:rect l="l" t="t" r="r" b="b"/>
            <a:pathLst>
              <a:path w="133985" h="419100">
                <a:moveTo>
                  <a:pt x="133515" y="419100"/>
                </a:moveTo>
                <a:lnTo>
                  <a:pt x="54735" y="246459"/>
                </a:lnTo>
                <a:lnTo>
                  <a:pt x="17628" y="114300"/>
                </a:lnTo>
                <a:lnTo>
                  <a:pt x="6713" y="29765"/>
                </a:lnTo>
                <a:lnTo>
                  <a:pt x="6515" y="0"/>
                </a:lnTo>
                <a:lnTo>
                  <a:pt x="0" y="46984"/>
                </a:lnTo>
                <a:lnTo>
                  <a:pt x="4250" y="101181"/>
                </a:lnTo>
                <a:lnTo>
                  <a:pt x="16863" y="159455"/>
                </a:lnTo>
                <a:lnTo>
                  <a:pt x="35434" y="218669"/>
                </a:lnTo>
                <a:lnTo>
                  <a:pt x="57559" y="275689"/>
                </a:lnTo>
                <a:lnTo>
                  <a:pt x="80834" y="327377"/>
                </a:lnTo>
                <a:lnTo>
                  <a:pt x="102854" y="370599"/>
                </a:lnTo>
                <a:lnTo>
                  <a:pt x="121216" y="402218"/>
                </a:lnTo>
                <a:lnTo>
                  <a:pt x="133515" y="419100"/>
                </a:lnTo>
                <a:close/>
              </a:path>
            </a:pathLst>
          </a:custGeom>
          <a:solidFill>
            <a:srgbClr val="6F86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1188" y="4691103"/>
            <a:ext cx="513128" cy="817197"/>
          </a:xfrm>
          <a:custGeom>
            <a:avLst/>
            <a:gdLst/>
            <a:ahLst/>
            <a:cxnLst/>
            <a:rect l="l" t="t" r="r" b="b"/>
            <a:pathLst>
              <a:path w="600075" h="900429">
                <a:moveTo>
                  <a:pt x="600075" y="502642"/>
                </a:moveTo>
                <a:lnTo>
                  <a:pt x="596900" y="368300"/>
                </a:lnTo>
                <a:lnTo>
                  <a:pt x="515739" y="412948"/>
                </a:lnTo>
                <a:lnTo>
                  <a:pt x="423862" y="449262"/>
                </a:lnTo>
                <a:lnTo>
                  <a:pt x="348655" y="473670"/>
                </a:lnTo>
                <a:lnTo>
                  <a:pt x="317500" y="482600"/>
                </a:lnTo>
                <a:lnTo>
                  <a:pt x="366117" y="353615"/>
                </a:lnTo>
                <a:lnTo>
                  <a:pt x="373062" y="260350"/>
                </a:lnTo>
                <a:lnTo>
                  <a:pt x="330001" y="157559"/>
                </a:lnTo>
                <a:lnTo>
                  <a:pt x="228600" y="0"/>
                </a:lnTo>
                <a:lnTo>
                  <a:pt x="181372" y="123031"/>
                </a:lnTo>
                <a:lnTo>
                  <a:pt x="127000" y="269875"/>
                </a:lnTo>
                <a:lnTo>
                  <a:pt x="63500" y="444500"/>
                </a:lnTo>
                <a:lnTo>
                  <a:pt x="51792" y="425648"/>
                </a:lnTo>
                <a:lnTo>
                  <a:pt x="36512" y="407987"/>
                </a:lnTo>
                <a:lnTo>
                  <a:pt x="18851" y="392707"/>
                </a:lnTo>
                <a:lnTo>
                  <a:pt x="0" y="381000"/>
                </a:lnTo>
                <a:lnTo>
                  <a:pt x="0" y="812800"/>
                </a:lnTo>
                <a:lnTo>
                  <a:pt x="28575" y="820142"/>
                </a:lnTo>
                <a:lnTo>
                  <a:pt x="57150" y="823912"/>
                </a:lnTo>
                <a:lnTo>
                  <a:pt x="85725" y="825301"/>
                </a:lnTo>
                <a:lnTo>
                  <a:pt x="114300" y="825500"/>
                </a:lnTo>
                <a:lnTo>
                  <a:pt x="263128" y="888404"/>
                </a:lnTo>
                <a:lnTo>
                  <a:pt x="352425" y="900112"/>
                </a:lnTo>
                <a:lnTo>
                  <a:pt x="417909" y="852289"/>
                </a:lnTo>
                <a:lnTo>
                  <a:pt x="495300" y="736600"/>
                </a:lnTo>
                <a:lnTo>
                  <a:pt x="450056" y="747315"/>
                </a:lnTo>
                <a:lnTo>
                  <a:pt x="400050" y="746125"/>
                </a:lnTo>
                <a:lnTo>
                  <a:pt x="359569" y="740171"/>
                </a:lnTo>
                <a:lnTo>
                  <a:pt x="342900" y="736600"/>
                </a:lnTo>
                <a:lnTo>
                  <a:pt x="496887" y="652264"/>
                </a:lnTo>
                <a:lnTo>
                  <a:pt x="574675" y="585787"/>
                </a:lnTo>
                <a:lnTo>
                  <a:pt x="600075" y="502642"/>
                </a:lnTo>
                <a:close/>
              </a:path>
            </a:pathLst>
          </a:custGeom>
          <a:solidFill>
            <a:srgbClr val="FFF7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188" y="4760259"/>
            <a:ext cx="466974" cy="678884"/>
          </a:xfrm>
          <a:custGeom>
            <a:avLst/>
            <a:gdLst/>
            <a:ahLst/>
            <a:cxnLst/>
            <a:rect l="l" t="t" r="r" b="b"/>
            <a:pathLst>
              <a:path w="546100" h="748029">
                <a:moveTo>
                  <a:pt x="292692" y="257135"/>
                </a:moveTo>
                <a:lnTo>
                  <a:pt x="290567" y="200064"/>
                </a:lnTo>
                <a:lnTo>
                  <a:pt x="284574" y="143933"/>
                </a:lnTo>
                <a:lnTo>
                  <a:pt x="274504" y="90624"/>
                </a:lnTo>
                <a:lnTo>
                  <a:pt x="260149" y="42019"/>
                </a:lnTo>
                <a:lnTo>
                  <a:pt x="241300" y="0"/>
                </a:lnTo>
                <a:lnTo>
                  <a:pt x="201414" y="137120"/>
                </a:lnTo>
                <a:lnTo>
                  <a:pt x="150812" y="277812"/>
                </a:lnTo>
                <a:lnTo>
                  <a:pt x="107354" y="387548"/>
                </a:lnTo>
                <a:lnTo>
                  <a:pt x="88900" y="431800"/>
                </a:lnTo>
                <a:lnTo>
                  <a:pt x="66079" y="409178"/>
                </a:lnTo>
                <a:lnTo>
                  <a:pt x="49212" y="393700"/>
                </a:lnTo>
                <a:lnTo>
                  <a:pt x="29964" y="378221"/>
                </a:lnTo>
                <a:lnTo>
                  <a:pt x="0" y="355600"/>
                </a:lnTo>
                <a:lnTo>
                  <a:pt x="0" y="685800"/>
                </a:lnTo>
                <a:lnTo>
                  <a:pt x="16668" y="693142"/>
                </a:lnTo>
                <a:lnTo>
                  <a:pt x="28575" y="696912"/>
                </a:lnTo>
                <a:lnTo>
                  <a:pt x="35718" y="698301"/>
                </a:lnTo>
                <a:lnTo>
                  <a:pt x="38100" y="698500"/>
                </a:lnTo>
                <a:lnTo>
                  <a:pt x="50800" y="711200"/>
                </a:lnTo>
                <a:lnTo>
                  <a:pt x="95771" y="724718"/>
                </a:lnTo>
                <a:lnTo>
                  <a:pt x="143867" y="736004"/>
                </a:lnTo>
                <a:lnTo>
                  <a:pt x="193452" y="744016"/>
                </a:lnTo>
                <a:lnTo>
                  <a:pt x="228600" y="746644"/>
                </a:lnTo>
                <a:lnTo>
                  <a:pt x="228600" y="673100"/>
                </a:lnTo>
                <a:lnTo>
                  <a:pt x="242976" y="666610"/>
                </a:lnTo>
                <a:lnTo>
                  <a:pt x="266700" y="655735"/>
                </a:lnTo>
                <a:lnTo>
                  <a:pt x="266700" y="457200"/>
                </a:lnTo>
                <a:lnTo>
                  <a:pt x="277954" y="415180"/>
                </a:lnTo>
                <a:lnTo>
                  <a:pt x="286177" y="366575"/>
                </a:lnTo>
                <a:lnTo>
                  <a:pt x="291159" y="313266"/>
                </a:lnTo>
                <a:lnTo>
                  <a:pt x="292692" y="257135"/>
                </a:lnTo>
                <a:close/>
              </a:path>
              <a:path w="546100" h="748029">
                <a:moveTo>
                  <a:pt x="406400" y="698500"/>
                </a:moveTo>
                <a:lnTo>
                  <a:pt x="358973" y="705246"/>
                </a:lnTo>
                <a:lnTo>
                  <a:pt x="312737" y="704850"/>
                </a:lnTo>
                <a:lnTo>
                  <a:pt x="268883" y="694928"/>
                </a:lnTo>
                <a:lnTo>
                  <a:pt x="228600" y="673100"/>
                </a:lnTo>
                <a:lnTo>
                  <a:pt x="228600" y="746644"/>
                </a:lnTo>
                <a:lnTo>
                  <a:pt x="242976" y="747709"/>
                </a:lnTo>
                <a:lnTo>
                  <a:pt x="290537" y="746050"/>
                </a:lnTo>
                <a:lnTo>
                  <a:pt x="334764" y="737989"/>
                </a:lnTo>
                <a:lnTo>
                  <a:pt x="373930" y="722486"/>
                </a:lnTo>
                <a:lnTo>
                  <a:pt x="406400" y="698500"/>
                </a:lnTo>
                <a:close/>
              </a:path>
              <a:path w="546100" h="748029">
                <a:moveTo>
                  <a:pt x="546100" y="355600"/>
                </a:moveTo>
                <a:lnTo>
                  <a:pt x="513056" y="381646"/>
                </a:lnTo>
                <a:lnTo>
                  <a:pt x="468018" y="407340"/>
                </a:lnTo>
                <a:lnTo>
                  <a:pt x="415925" y="430212"/>
                </a:lnTo>
                <a:lnTo>
                  <a:pt x="361715" y="447792"/>
                </a:lnTo>
                <a:lnTo>
                  <a:pt x="310327" y="457611"/>
                </a:lnTo>
                <a:lnTo>
                  <a:pt x="266700" y="457200"/>
                </a:lnTo>
                <a:lnTo>
                  <a:pt x="266700" y="655735"/>
                </a:lnTo>
                <a:lnTo>
                  <a:pt x="303581" y="637324"/>
                </a:lnTo>
                <a:lnTo>
                  <a:pt x="344017" y="614375"/>
                </a:lnTo>
                <a:lnTo>
                  <a:pt x="387350" y="585787"/>
                </a:lnTo>
                <a:lnTo>
                  <a:pt x="430682" y="551484"/>
                </a:lnTo>
                <a:lnTo>
                  <a:pt x="471119" y="511390"/>
                </a:lnTo>
                <a:lnTo>
                  <a:pt x="505765" y="465429"/>
                </a:lnTo>
                <a:lnTo>
                  <a:pt x="531723" y="413524"/>
                </a:lnTo>
                <a:lnTo>
                  <a:pt x="546100" y="355600"/>
                </a:lnTo>
                <a:close/>
              </a:path>
            </a:pathLst>
          </a:custGeom>
          <a:solidFill>
            <a:srgbClr val="EE90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55483" y="4944676"/>
            <a:ext cx="336656" cy="472568"/>
          </a:xfrm>
          <a:custGeom>
            <a:avLst/>
            <a:gdLst/>
            <a:ahLst/>
            <a:cxnLst/>
            <a:rect l="l" t="t" r="r" b="b"/>
            <a:pathLst>
              <a:path w="393699" h="520700">
                <a:moveTo>
                  <a:pt x="60325" y="492125"/>
                </a:moveTo>
                <a:lnTo>
                  <a:pt x="38100" y="482600"/>
                </a:lnTo>
                <a:lnTo>
                  <a:pt x="50203" y="488556"/>
                </a:lnTo>
                <a:lnTo>
                  <a:pt x="60325" y="492125"/>
                </a:lnTo>
                <a:close/>
              </a:path>
              <a:path w="393699" h="520700">
                <a:moveTo>
                  <a:pt x="166979" y="20688"/>
                </a:moveTo>
                <a:lnTo>
                  <a:pt x="165100" y="0"/>
                </a:lnTo>
                <a:lnTo>
                  <a:pt x="123228" y="220078"/>
                </a:lnTo>
                <a:lnTo>
                  <a:pt x="68262" y="369887"/>
                </a:lnTo>
                <a:lnTo>
                  <a:pt x="20434" y="455422"/>
                </a:lnTo>
                <a:lnTo>
                  <a:pt x="0" y="482600"/>
                </a:lnTo>
                <a:lnTo>
                  <a:pt x="32753" y="452475"/>
                </a:lnTo>
                <a:lnTo>
                  <a:pt x="61785" y="412203"/>
                </a:lnTo>
                <a:lnTo>
                  <a:pt x="87160" y="364274"/>
                </a:lnTo>
                <a:lnTo>
                  <a:pt x="108927" y="311124"/>
                </a:lnTo>
                <a:lnTo>
                  <a:pt x="127139" y="255231"/>
                </a:lnTo>
                <a:lnTo>
                  <a:pt x="141859" y="199047"/>
                </a:lnTo>
                <a:lnTo>
                  <a:pt x="153149" y="145034"/>
                </a:lnTo>
                <a:lnTo>
                  <a:pt x="161061" y="95669"/>
                </a:lnTo>
                <a:lnTo>
                  <a:pt x="165646" y="53403"/>
                </a:lnTo>
                <a:lnTo>
                  <a:pt x="166979" y="20688"/>
                </a:lnTo>
                <a:close/>
              </a:path>
              <a:path w="393699" h="520700">
                <a:moveTo>
                  <a:pt x="241300" y="520700"/>
                </a:moveTo>
                <a:lnTo>
                  <a:pt x="150609" y="514756"/>
                </a:lnTo>
                <a:lnTo>
                  <a:pt x="87312" y="501650"/>
                </a:lnTo>
                <a:lnTo>
                  <a:pt x="60325" y="492125"/>
                </a:lnTo>
                <a:lnTo>
                  <a:pt x="89496" y="504634"/>
                </a:lnTo>
                <a:lnTo>
                  <a:pt x="153987" y="515937"/>
                </a:lnTo>
                <a:lnTo>
                  <a:pt x="211340" y="520115"/>
                </a:lnTo>
                <a:lnTo>
                  <a:pt x="241300" y="520700"/>
                </a:lnTo>
                <a:close/>
              </a:path>
              <a:path w="393699" h="520700">
                <a:moveTo>
                  <a:pt x="393700" y="254000"/>
                </a:moveTo>
                <a:lnTo>
                  <a:pt x="265709" y="334772"/>
                </a:lnTo>
                <a:lnTo>
                  <a:pt x="169862" y="376237"/>
                </a:lnTo>
                <a:lnTo>
                  <a:pt x="109740" y="391528"/>
                </a:lnTo>
                <a:lnTo>
                  <a:pt x="88900" y="393700"/>
                </a:lnTo>
                <a:lnTo>
                  <a:pt x="136436" y="395300"/>
                </a:lnTo>
                <a:lnTo>
                  <a:pt x="189318" y="381558"/>
                </a:lnTo>
                <a:lnTo>
                  <a:pt x="243522" y="357378"/>
                </a:lnTo>
                <a:lnTo>
                  <a:pt x="295059" y="327647"/>
                </a:lnTo>
                <a:lnTo>
                  <a:pt x="339940" y="297256"/>
                </a:lnTo>
                <a:lnTo>
                  <a:pt x="374154" y="271081"/>
                </a:lnTo>
                <a:lnTo>
                  <a:pt x="393700" y="254000"/>
                </a:lnTo>
                <a:close/>
              </a:path>
            </a:pathLst>
          </a:custGeom>
          <a:solidFill>
            <a:srgbClr val="9B5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bg object 4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89" y="5221301"/>
            <a:ext cx="76019" cy="6915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189" y="5348089"/>
            <a:ext cx="65159" cy="16713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76200" y="12700"/>
                </a:moveTo>
                <a:lnTo>
                  <a:pt x="60721" y="12501"/>
                </a:lnTo>
                <a:lnTo>
                  <a:pt x="47625" y="11112"/>
                </a:lnTo>
                <a:lnTo>
                  <a:pt x="29765" y="7342"/>
                </a:lnTo>
                <a:lnTo>
                  <a:pt x="0" y="0"/>
                </a:lnTo>
                <a:lnTo>
                  <a:pt x="19050" y="9128"/>
                </a:lnTo>
                <a:lnTo>
                  <a:pt x="38100" y="15875"/>
                </a:lnTo>
                <a:lnTo>
                  <a:pt x="57150" y="17859"/>
                </a:lnTo>
                <a:lnTo>
                  <a:pt x="76200" y="12700"/>
                </a:lnTo>
                <a:close/>
              </a:path>
            </a:pathLst>
          </a:custGeom>
          <a:solidFill>
            <a:srgbClr val="9B5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337" y="5440297"/>
            <a:ext cx="70589" cy="166227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8363275" y="783771"/>
            <a:ext cx="498467" cy="563624"/>
          </a:xfrm>
          <a:custGeom>
            <a:avLst/>
            <a:gdLst/>
            <a:ahLst/>
            <a:cxnLst/>
            <a:rect l="l" t="t" r="r" b="b"/>
            <a:pathLst>
              <a:path w="582929" h="621030">
                <a:moveTo>
                  <a:pt x="582612" y="430212"/>
                </a:moveTo>
                <a:lnTo>
                  <a:pt x="571500" y="304799"/>
                </a:lnTo>
                <a:lnTo>
                  <a:pt x="566935" y="312737"/>
                </a:lnTo>
                <a:lnTo>
                  <a:pt x="554037" y="330199"/>
                </a:lnTo>
                <a:lnTo>
                  <a:pt x="533995" y="347662"/>
                </a:lnTo>
                <a:lnTo>
                  <a:pt x="508000" y="355599"/>
                </a:lnTo>
                <a:lnTo>
                  <a:pt x="536575" y="308967"/>
                </a:lnTo>
                <a:lnTo>
                  <a:pt x="546100" y="268287"/>
                </a:lnTo>
                <a:lnTo>
                  <a:pt x="536575" y="210939"/>
                </a:lnTo>
                <a:lnTo>
                  <a:pt x="508000" y="114299"/>
                </a:lnTo>
                <a:lnTo>
                  <a:pt x="368300" y="292099"/>
                </a:lnTo>
                <a:lnTo>
                  <a:pt x="312737" y="174624"/>
                </a:lnTo>
                <a:lnTo>
                  <a:pt x="266501" y="77787"/>
                </a:lnTo>
                <a:lnTo>
                  <a:pt x="228600" y="0"/>
                </a:lnTo>
                <a:lnTo>
                  <a:pt x="171053" y="112514"/>
                </a:lnTo>
                <a:lnTo>
                  <a:pt x="149225" y="185737"/>
                </a:lnTo>
                <a:lnTo>
                  <a:pt x="160734" y="251817"/>
                </a:lnTo>
                <a:lnTo>
                  <a:pt x="203200" y="342899"/>
                </a:lnTo>
                <a:lnTo>
                  <a:pt x="180379" y="336351"/>
                </a:lnTo>
                <a:lnTo>
                  <a:pt x="125412" y="319087"/>
                </a:lnTo>
                <a:lnTo>
                  <a:pt x="58539" y="294679"/>
                </a:lnTo>
                <a:lnTo>
                  <a:pt x="0" y="266699"/>
                </a:lnTo>
                <a:lnTo>
                  <a:pt x="10318" y="363339"/>
                </a:lnTo>
                <a:lnTo>
                  <a:pt x="34925" y="420687"/>
                </a:lnTo>
                <a:lnTo>
                  <a:pt x="92868" y="461367"/>
                </a:lnTo>
                <a:lnTo>
                  <a:pt x="203200" y="507999"/>
                </a:lnTo>
                <a:lnTo>
                  <a:pt x="192484" y="511770"/>
                </a:lnTo>
                <a:lnTo>
                  <a:pt x="165100" y="519112"/>
                </a:lnTo>
                <a:lnTo>
                  <a:pt x="128190" y="524073"/>
                </a:lnTo>
                <a:lnTo>
                  <a:pt x="88900" y="520699"/>
                </a:lnTo>
                <a:lnTo>
                  <a:pt x="150415" y="592732"/>
                </a:lnTo>
                <a:lnTo>
                  <a:pt x="200025" y="620712"/>
                </a:lnTo>
                <a:lnTo>
                  <a:pt x="263921" y="608210"/>
                </a:lnTo>
                <a:lnTo>
                  <a:pt x="368300" y="558799"/>
                </a:lnTo>
                <a:lnTo>
                  <a:pt x="500062" y="533399"/>
                </a:lnTo>
                <a:lnTo>
                  <a:pt x="565150" y="498474"/>
                </a:lnTo>
                <a:lnTo>
                  <a:pt x="582612" y="430212"/>
                </a:lnTo>
                <a:close/>
              </a:path>
            </a:pathLst>
          </a:custGeom>
          <a:solidFill>
            <a:srgbClr val="FFF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8395853" y="818351"/>
            <a:ext cx="445254" cy="475450"/>
          </a:xfrm>
          <a:custGeom>
            <a:avLst/>
            <a:gdLst/>
            <a:ahLst/>
            <a:cxnLst/>
            <a:rect l="l" t="t" r="r" b="b"/>
            <a:pathLst>
              <a:path w="520700" h="523875">
                <a:moveTo>
                  <a:pt x="190500" y="454840"/>
                </a:moveTo>
                <a:lnTo>
                  <a:pt x="190500" y="330199"/>
                </a:lnTo>
                <a:lnTo>
                  <a:pt x="150018" y="331192"/>
                </a:lnTo>
                <a:lnTo>
                  <a:pt x="95250" y="319087"/>
                </a:lnTo>
                <a:lnTo>
                  <a:pt x="40481" y="299839"/>
                </a:lnTo>
                <a:lnTo>
                  <a:pt x="0" y="279399"/>
                </a:lnTo>
                <a:lnTo>
                  <a:pt x="24696" y="333939"/>
                </a:lnTo>
                <a:lnTo>
                  <a:pt x="62278" y="378260"/>
                </a:lnTo>
                <a:lnTo>
                  <a:pt x="106968" y="413027"/>
                </a:lnTo>
                <a:lnTo>
                  <a:pt x="152992" y="438909"/>
                </a:lnTo>
                <a:lnTo>
                  <a:pt x="190500" y="454840"/>
                </a:lnTo>
                <a:close/>
              </a:path>
              <a:path w="520700" h="523875">
                <a:moveTo>
                  <a:pt x="241300" y="520660"/>
                </a:moveTo>
                <a:lnTo>
                  <a:pt x="241300" y="469899"/>
                </a:lnTo>
                <a:lnTo>
                  <a:pt x="218082" y="491728"/>
                </a:lnTo>
                <a:lnTo>
                  <a:pt x="188912" y="501649"/>
                </a:lnTo>
                <a:lnTo>
                  <a:pt x="157360" y="502046"/>
                </a:lnTo>
                <a:lnTo>
                  <a:pt x="127000" y="495299"/>
                </a:lnTo>
                <a:lnTo>
                  <a:pt x="164287" y="517143"/>
                </a:lnTo>
                <a:lnTo>
                  <a:pt x="211937" y="523747"/>
                </a:lnTo>
                <a:lnTo>
                  <a:pt x="241300" y="520660"/>
                </a:lnTo>
                <a:close/>
              </a:path>
              <a:path w="520700" h="523875">
                <a:moveTo>
                  <a:pt x="481012" y="225424"/>
                </a:moveTo>
                <a:lnTo>
                  <a:pt x="478035" y="186134"/>
                </a:lnTo>
                <a:lnTo>
                  <a:pt x="457200" y="139699"/>
                </a:lnTo>
                <a:lnTo>
                  <a:pt x="419298" y="186928"/>
                </a:lnTo>
                <a:lnTo>
                  <a:pt x="373062" y="241299"/>
                </a:lnTo>
                <a:lnTo>
                  <a:pt x="333970" y="286146"/>
                </a:lnTo>
                <a:lnTo>
                  <a:pt x="317500" y="304799"/>
                </a:lnTo>
                <a:lnTo>
                  <a:pt x="265509" y="192881"/>
                </a:lnTo>
                <a:lnTo>
                  <a:pt x="234950" y="123824"/>
                </a:lnTo>
                <a:lnTo>
                  <a:pt x="213915" y="69056"/>
                </a:lnTo>
                <a:lnTo>
                  <a:pt x="190500" y="0"/>
                </a:lnTo>
                <a:lnTo>
                  <a:pt x="177170" y="42283"/>
                </a:lnTo>
                <a:lnTo>
                  <a:pt x="169395" y="91010"/>
                </a:lnTo>
                <a:lnTo>
                  <a:pt x="166506" y="143291"/>
                </a:lnTo>
                <a:lnTo>
                  <a:pt x="167839" y="196239"/>
                </a:lnTo>
                <a:lnTo>
                  <a:pt x="172727" y="246965"/>
                </a:lnTo>
                <a:lnTo>
                  <a:pt x="180502" y="292581"/>
                </a:lnTo>
                <a:lnTo>
                  <a:pt x="190500" y="330199"/>
                </a:lnTo>
                <a:lnTo>
                  <a:pt x="190500" y="454840"/>
                </a:lnTo>
                <a:lnTo>
                  <a:pt x="194572" y="456570"/>
                </a:lnTo>
                <a:lnTo>
                  <a:pt x="225934" y="466678"/>
                </a:lnTo>
                <a:lnTo>
                  <a:pt x="241300" y="469899"/>
                </a:lnTo>
                <a:lnTo>
                  <a:pt x="241300" y="520660"/>
                </a:lnTo>
                <a:lnTo>
                  <a:pt x="265074" y="518159"/>
                </a:lnTo>
                <a:lnTo>
                  <a:pt x="318820" y="503427"/>
                </a:lnTo>
                <a:lnTo>
                  <a:pt x="368300" y="482599"/>
                </a:lnTo>
                <a:lnTo>
                  <a:pt x="419100" y="454601"/>
                </a:lnTo>
                <a:lnTo>
                  <a:pt x="419100" y="368299"/>
                </a:lnTo>
                <a:lnTo>
                  <a:pt x="462557" y="279003"/>
                </a:lnTo>
                <a:lnTo>
                  <a:pt x="481012" y="225424"/>
                </a:lnTo>
                <a:close/>
              </a:path>
              <a:path w="520700" h="523875">
                <a:moveTo>
                  <a:pt x="520104" y="368299"/>
                </a:moveTo>
                <a:lnTo>
                  <a:pt x="508000" y="330199"/>
                </a:lnTo>
                <a:lnTo>
                  <a:pt x="483393" y="352226"/>
                </a:lnTo>
                <a:lnTo>
                  <a:pt x="454025" y="363537"/>
                </a:lnTo>
                <a:lnTo>
                  <a:pt x="429418" y="367704"/>
                </a:lnTo>
                <a:lnTo>
                  <a:pt x="419100" y="368299"/>
                </a:lnTo>
                <a:lnTo>
                  <a:pt x="419100" y="454601"/>
                </a:lnTo>
                <a:lnTo>
                  <a:pt x="463351" y="430212"/>
                </a:lnTo>
                <a:lnTo>
                  <a:pt x="509587" y="396874"/>
                </a:lnTo>
                <a:lnTo>
                  <a:pt x="520104" y="368299"/>
                </a:lnTo>
                <a:close/>
              </a:path>
            </a:pathLst>
          </a:custGeom>
          <a:solidFill>
            <a:srgbClr val="DD71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8578924" y="956662"/>
            <a:ext cx="121087" cy="288151"/>
          </a:xfrm>
          <a:custGeom>
            <a:avLst/>
            <a:gdLst/>
            <a:ahLst/>
            <a:cxnLst/>
            <a:rect l="l" t="t" r="r" b="b"/>
            <a:pathLst>
              <a:path w="141604" h="317500">
                <a:moveTo>
                  <a:pt x="37698" y="176017"/>
                </a:moveTo>
                <a:lnTo>
                  <a:pt x="25424" y="133548"/>
                </a:lnTo>
                <a:lnTo>
                  <a:pt x="1810" y="0"/>
                </a:lnTo>
                <a:lnTo>
                  <a:pt x="0" y="22497"/>
                </a:lnTo>
                <a:lnTo>
                  <a:pt x="3993" y="58539"/>
                </a:lnTo>
                <a:lnTo>
                  <a:pt x="13642" y="103807"/>
                </a:lnTo>
                <a:lnTo>
                  <a:pt x="28798" y="153987"/>
                </a:lnTo>
                <a:lnTo>
                  <a:pt x="37698" y="176017"/>
                </a:lnTo>
                <a:close/>
              </a:path>
              <a:path w="141604" h="317500">
                <a:moveTo>
                  <a:pt x="87046" y="267043"/>
                </a:moveTo>
                <a:lnTo>
                  <a:pt x="75034" y="251817"/>
                </a:lnTo>
                <a:lnTo>
                  <a:pt x="49311" y="204762"/>
                </a:lnTo>
                <a:lnTo>
                  <a:pt x="37698" y="176017"/>
                </a:lnTo>
                <a:lnTo>
                  <a:pt x="47848" y="211137"/>
                </a:lnTo>
                <a:lnTo>
                  <a:pt x="82177" y="262532"/>
                </a:lnTo>
                <a:lnTo>
                  <a:pt x="87046" y="267043"/>
                </a:lnTo>
                <a:close/>
              </a:path>
              <a:path w="141604" h="317500">
                <a:moveTo>
                  <a:pt x="141510" y="317499"/>
                </a:moveTo>
                <a:lnTo>
                  <a:pt x="87046" y="267043"/>
                </a:lnTo>
                <a:lnTo>
                  <a:pt x="105816" y="290834"/>
                </a:lnTo>
                <a:lnTo>
                  <a:pt x="141510" y="317499"/>
                </a:lnTo>
                <a:close/>
              </a:path>
            </a:pathLst>
          </a:custGeom>
          <a:solidFill>
            <a:srgbClr val="6E3F1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bg object 4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450154" y="1129554"/>
            <a:ext cx="195477" cy="74559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558751" y="1002766"/>
            <a:ext cx="271496" cy="403412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8356487" y="3722914"/>
            <a:ext cx="126517" cy="245505"/>
          </a:xfrm>
          <a:custGeom>
            <a:avLst/>
            <a:gdLst/>
            <a:ahLst/>
            <a:cxnLst/>
            <a:rect l="l" t="t" r="r" b="b"/>
            <a:pathLst>
              <a:path w="147954" h="270510">
                <a:moveTo>
                  <a:pt x="84137" y="0"/>
                </a:moveTo>
                <a:lnTo>
                  <a:pt x="58737" y="12700"/>
                </a:lnTo>
                <a:lnTo>
                  <a:pt x="9723" y="95250"/>
                </a:lnTo>
                <a:lnTo>
                  <a:pt x="0" y="149225"/>
                </a:lnTo>
                <a:lnTo>
                  <a:pt x="35520" y="198437"/>
                </a:lnTo>
                <a:lnTo>
                  <a:pt x="51990" y="211402"/>
                </a:lnTo>
                <a:lnTo>
                  <a:pt x="51990" y="91082"/>
                </a:lnTo>
                <a:lnTo>
                  <a:pt x="61912" y="46037"/>
                </a:lnTo>
                <a:lnTo>
                  <a:pt x="76596" y="12898"/>
                </a:lnTo>
                <a:lnTo>
                  <a:pt x="84137" y="0"/>
                </a:lnTo>
                <a:close/>
              </a:path>
              <a:path w="147954" h="270510">
                <a:moveTo>
                  <a:pt x="147637" y="254000"/>
                </a:moveTo>
                <a:lnTo>
                  <a:pt x="103385" y="230782"/>
                </a:lnTo>
                <a:lnTo>
                  <a:pt x="67270" y="184348"/>
                </a:lnTo>
                <a:lnTo>
                  <a:pt x="58737" y="139700"/>
                </a:lnTo>
                <a:lnTo>
                  <a:pt x="51990" y="91082"/>
                </a:lnTo>
                <a:lnTo>
                  <a:pt x="51990" y="211402"/>
                </a:lnTo>
                <a:lnTo>
                  <a:pt x="122237" y="266700"/>
                </a:lnTo>
                <a:lnTo>
                  <a:pt x="126206" y="270073"/>
                </a:lnTo>
                <a:lnTo>
                  <a:pt x="134937" y="265112"/>
                </a:lnTo>
                <a:lnTo>
                  <a:pt x="143668" y="257770"/>
                </a:lnTo>
                <a:lnTo>
                  <a:pt x="147637" y="254000"/>
                </a:lnTo>
                <a:close/>
              </a:path>
            </a:pathLst>
          </a:custGeom>
          <a:solidFill>
            <a:srgbClr val="9154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8129787" y="3065931"/>
            <a:ext cx="733040" cy="763601"/>
          </a:xfrm>
          <a:custGeom>
            <a:avLst/>
            <a:gdLst/>
            <a:ahLst/>
            <a:cxnLst/>
            <a:rect l="l" t="t" r="r" b="b"/>
            <a:pathLst>
              <a:path w="857250" h="841375">
                <a:moveTo>
                  <a:pt x="171450" y="752156"/>
                </a:moveTo>
                <a:lnTo>
                  <a:pt x="171450" y="571500"/>
                </a:lnTo>
                <a:lnTo>
                  <a:pt x="19050" y="419100"/>
                </a:lnTo>
                <a:lnTo>
                  <a:pt x="10715" y="429220"/>
                </a:lnTo>
                <a:lnTo>
                  <a:pt x="0" y="461962"/>
                </a:lnTo>
                <a:lnTo>
                  <a:pt x="8334" y="520898"/>
                </a:lnTo>
                <a:lnTo>
                  <a:pt x="57150" y="609600"/>
                </a:lnTo>
                <a:lnTo>
                  <a:pt x="112712" y="698698"/>
                </a:lnTo>
                <a:lnTo>
                  <a:pt x="168275" y="750887"/>
                </a:lnTo>
                <a:lnTo>
                  <a:pt x="171450" y="752156"/>
                </a:lnTo>
                <a:close/>
              </a:path>
              <a:path w="857250" h="841375">
                <a:moveTo>
                  <a:pt x="742950" y="0"/>
                </a:moveTo>
                <a:lnTo>
                  <a:pt x="696912" y="19050"/>
                </a:lnTo>
                <a:lnTo>
                  <a:pt x="641151" y="42862"/>
                </a:lnTo>
                <a:lnTo>
                  <a:pt x="565150" y="76200"/>
                </a:lnTo>
                <a:lnTo>
                  <a:pt x="515756" y="108264"/>
                </a:lnTo>
                <a:lnTo>
                  <a:pt x="467030" y="147660"/>
                </a:lnTo>
                <a:lnTo>
                  <a:pt x="421191" y="190833"/>
                </a:lnTo>
                <a:lnTo>
                  <a:pt x="380463" y="234227"/>
                </a:lnTo>
                <a:lnTo>
                  <a:pt x="347065" y="274290"/>
                </a:lnTo>
                <a:lnTo>
                  <a:pt x="323220" y="307465"/>
                </a:lnTo>
                <a:lnTo>
                  <a:pt x="311150" y="330200"/>
                </a:lnTo>
                <a:lnTo>
                  <a:pt x="280590" y="283368"/>
                </a:lnTo>
                <a:lnTo>
                  <a:pt x="257175" y="241300"/>
                </a:lnTo>
                <a:lnTo>
                  <a:pt x="228996" y="180181"/>
                </a:lnTo>
                <a:lnTo>
                  <a:pt x="184150" y="76200"/>
                </a:lnTo>
                <a:lnTo>
                  <a:pt x="179585" y="77390"/>
                </a:lnTo>
                <a:lnTo>
                  <a:pt x="146645" y="108346"/>
                </a:lnTo>
                <a:lnTo>
                  <a:pt x="120650" y="152400"/>
                </a:lnTo>
                <a:lnTo>
                  <a:pt x="71437" y="244673"/>
                </a:lnTo>
                <a:lnTo>
                  <a:pt x="60325" y="319087"/>
                </a:lnTo>
                <a:lnTo>
                  <a:pt x="92075" y="414932"/>
                </a:lnTo>
                <a:lnTo>
                  <a:pt x="171450" y="571500"/>
                </a:lnTo>
                <a:lnTo>
                  <a:pt x="171450" y="752156"/>
                </a:lnTo>
                <a:lnTo>
                  <a:pt x="257175" y="786407"/>
                </a:lnTo>
                <a:lnTo>
                  <a:pt x="412750" y="825500"/>
                </a:lnTo>
                <a:lnTo>
                  <a:pt x="425450" y="838200"/>
                </a:lnTo>
                <a:lnTo>
                  <a:pt x="440729" y="839787"/>
                </a:lnTo>
                <a:lnTo>
                  <a:pt x="481012" y="841375"/>
                </a:lnTo>
                <a:lnTo>
                  <a:pt x="537964" y="838200"/>
                </a:lnTo>
                <a:lnTo>
                  <a:pt x="539750" y="837852"/>
                </a:lnTo>
                <a:lnTo>
                  <a:pt x="539750" y="482600"/>
                </a:lnTo>
                <a:lnTo>
                  <a:pt x="742950" y="0"/>
                </a:lnTo>
                <a:close/>
              </a:path>
              <a:path w="857250" h="841375">
                <a:moveTo>
                  <a:pt x="857250" y="444500"/>
                </a:moveTo>
                <a:lnTo>
                  <a:pt x="539750" y="482600"/>
                </a:lnTo>
                <a:lnTo>
                  <a:pt x="539750" y="837852"/>
                </a:lnTo>
                <a:lnTo>
                  <a:pt x="603250" y="825500"/>
                </a:lnTo>
                <a:lnTo>
                  <a:pt x="615950" y="821004"/>
                </a:lnTo>
                <a:lnTo>
                  <a:pt x="615950" y="711200"/>
                </a:lnTo>
                <a:lnTo>
                  <a:pt x="748307" y="678457"/>
                </a:lnTo>
                <a:lnTo>
                  <a:pt x="817562" y="639762"/>
                </a:lnTo>
                <a:lnTo>
                  <a:pt x="846335" y="570110"/>
                </a:lnTo>
                <a:lnTo>
                  <a:pt x="857250" y="444500"/>
                </a:lnTo>
                <a:close/>
              </a:path>
              <a:path w="857250" h="841375">
                <a:moveTo>
                  <a:pt x="730250" y="723900"/>
                </a:moveTo>
                <a:lnTo>
                  <a:pt x="719534" y="723701"/>
                </a:lnTo>
                <a:lnTo>
                  <a:pt x="692150" y="722312"/>
                </a:lnTo>
                <a:lnTo>
                  <a:pt x="655240" y="718542"/>
                </a:lnTo>
                <a:lnTo>
                  <a:pt x="615950" y="711200"/>
                </a:lnTo>
                <a:lnTo>
                  <a:pt x="615950" y="821004"/>
                </a:lnTo>
                <a:lnTo>
                  <a:pt x="648096" y="809625"/>
                </a:lnTo>
                <a:lnTo>
                  <a:pt x="676275" y="793750"/>
                </a:lnTo>
                <a:lnTo>
                  <a:pt x="699690" y="768350"/>
                </a:lnTo>
                <a:lnTo>
                  <a:pt x="730250" y="723900"/>
                </a:lnTo>
                <a:close/>
              </a:path>
            </a:pathLst>
          </a:custGeom>
          <a:solidFill>
            <a:srgbClr val="FFF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8178657" y="3123560"/>
            <a:ext cx="651591" cy="704818"/>
          </a:xfrm>
          <a:custGeom>
            <a:avLst/>
            <a:gdLst/>
            <a:ahLst/>
            <a:cxnLst/>
            <a:rect l="l" t="t" r="r" b="b"/>
            <a:pathLst>
              <a:path w="762000" h="776604">
                <a:moveTo>
                  <a:pt x="152400" y="648047"/>
                </a:moveTo>
                <a:lnTo>
                  <a:pt x="152400" y="546100"/>
                </a:lnTo>
                <a:lnTo>
                  <a:pt x="107156" y="537368"/>
                </a:lnTo>
                <a:lnTo>
                  <a:pt x="66675" y="514350"/>
                </a:lnTo>
                <a:lnTo>
                  <a:pt x="30956" y="481806"/>
                </a:lnTo>
                <a:lnTo>
                  <a:pt x="0" y="444500"/>
                </a:lnTo>
                <a:lnTo>
                  <a:pt x="6771" y="486692"/>
                </a:lnTo>
                <a:lnTo>
                  <a:pt x="25598" y="527248"/>
                </a:lnTo>
                <a:lnTo>
                  <a:pt x="54247" y="565720"/>
                </a:lnTo>
                <a:lnTo>
                  <a:pt x="90487" y="601662"/>
                </a:lnTo>
                <a:lnTo>
                  <a:pt x="132084" y="634627"/>
                </a:lnTo>
                <a:lnTo>
                  <a:pt x="152400" y="648047"/>
                </a:lnTo>
                <a:close/>
              </a:path>
              <a:path w="762000" h="776604">
                <a:moveTo>
                  <a:pt x="622300" y="0"/>
                </a:moveTo>
                <a:lnTo>
                  <a:pt x="580110" y="18872"/>
                </a:lnTo>
                <a:lnTo>
                  <a:pt x="537768" y="44297"/>
                </a:lnTo>
                <a:lnTo>
                  <a:pt x="495884" y="75209"/>
                </a:lnTo>
                <a:lnTo>
                  <a:pt x="455066" y="110540"/>
                </a:lnTo>
                <a:lnTo>
                  <a:pt x="415925" y="149225"/>
                </a:lnTo>
                <a:lnTo>
                  <a:pt x="379069" y="190195"/>
                </a:lnTo>
                <a:lnTo>
                  <a:pt x="345109" y="232384"/>
                </a:lnTo>
                <a:lnTo>
                  <a:pt x="314655" y="274726"/>
                </a:lnTo>
                <a:lnTo>
                  <a:pt x="288315" y="316153"/>
                </a:lnTo>
                <a:lnTo>
                  <a:pt x="266700" y="355600"/>
                </a:lnTo>
                <a:lnTo>
                  <a:pt x="234244" y="322556"/>
                </a:lnTo>
                <a:lnTo>
                  <a:pt x="201788" y="277518"/>
                </a:lnTo>
                <a:lnTo>
                  <a:pt x="171450" y="225425"/>
                </a:lnTo>
                <a:lnTo>
                  <a:pt x="145344" y="171214"/>
                </a:lnTo>
                <a:lnTo>
                  <a:pt x="125588" y="119826"/>
                </a:lnTo>
                <a:lnTo>
                  <a:pt x="114300" y="76200"/>
                </a:lnTo>
                <a:lnTo>
                  <a:pt x="89138" y="129509"/>
                </a:lnTo>
                <a:lnTo>
                  <a:pt x="74854" y="184650"/>
                </a:lnTo>
                <a:lnTo>
                  <a:pt x="69730" y="240307"/>
                </a:lnTo>
                <a:lnTo>
                  <a:pt x="72049" y="295162"/>
                </a:lnTo>
                <a:lnTo>
                  <a:pt x="80093" y="347899"/>
                </a:lnTo>
                <a:lnTo>
                  <a:pt x="92144" y="397201"/>
                </a:lnTo>
                <a:lnTo>
                  <a:pt x="106485" y="441751"/>
                </a:lnTo>
                <a:lnTo>
                  <a:pt x="121399" y="480233"/>
                </a:lnTo>
                <a:lnTo>
                  <a:pt x="146073" y="533724"/>
                </a:lnTo>
                <a:lnTo>
                  <a:pt x="152400" y="546100"/>
                </a:lnTo>
                <a:lnTo>
                  <a:pt x="152400" y="648047"/>
                </a:lnTo>
                <a:lnTo>
                  <a:pt x="176807" y="664170"/>
                </a:lnTo>
                <a:lnTo>
                  <a:pt x="222423" y="689843"/>
                </a:lnTo>
                <a:lnTo>
                  <a:pt x="266700" y="711200"/>
                </a:lnTo>
                <a:lnTo>
                  <a:pt x="279400" y="711200"/>
                </a:lnTo>
                <a:lnTo>
                  <a:pt x="431800" y="760116"/>
                </a:lnTo>
                <a:lnTo>
                  <a:pt x="431800" y="457200"/>
                </a:lnTo>
                <a:lnTo>
                  <a:pt x="491926" y="285750"/>
                </a:lnTo>
                <a:lnTo>
                  <a:pt x="531812" y="180975"/>
                </a:lnTo>
                <a:lnTo>
                  <a:pt x="569317" y="100012"/>
                </a:lnTo>
                <a:lnTo>
                  <a:pt x="622300" y="0"/>
                </a:lnTo>
                <a:close/>
              </a:path>
              <a:path w="762000" h="776604">
                <a:moveTo>
                  <a:pt x="762000" y="431800"/>
                </a:moveTo>
                <a:lnTo>
                  <a:pt x="662185" y="446484"/>
                </a:lnTo>
                <a:lnTo>
                  <a:pt x="554037" y="454025"/>
                </a:lnTo>
                <a:lnTo>
                  <a:pt x="467320" y="456803"/>
                </a:lnTo>
                <a:lnTo>
                  <a:pt x="431800" y="457200"/>
                </a:lnTo>
                <a:lnTo>
                  <a:pt x="431800" y="760116"/>
                </a:lnTo>
                <a:lnTo>
                  <a:pt x="434578" y="761007"/>
                </a:lnTo>
                <a:lnTo>
                  <a:pt x="457200" y="765021"/>
                </a:lnTo>
                <a:lnTo>
                  <a:pt x="457200" y="647700"/>
                </a:lnTo>
                <a:lnTo>
                  <a:pt x="604837" y="601464"/>
                </a:lnTo>
                <a:lnTo>
                  <a:pt x="685800" y="563562"/>
                </a:lnTo>
                <a:lnTo>
                  <a:pt x="728662" y="513754"/>
                </a:lnTo>
                <a:lnTo>
                  <a:pt x="762000" y="431800"/>
                </a:lnTo>
                <a:close/>
              </a:path>
              <a:path w="762000" h="776604">
                <a:moveTo>
                  <a:pt x="609600" y="698500"/>
                </a:moveTo>
                <a:lnTo>
                  <a:pt x="548282" y="695920"/>
                </a:lnTo>
                <a:lnTo>
                  <a:pt x="500062" y="677862"/>
                </a:lnTo>
                <a:lnTo>
                  <a:pt x="468510" y="657423"/>
                </a:lnTo>
                <a:lnTo>
                  <a:pt x="457200" y="647700"/>
                </a:lnTo>
                <a:lnTo>
                  <a:pt x="457200" y="765021"/>
                </a:lnTo>
                <a:lnTo>
                  <a:pt x="520700" y="776287"/>
                </a:lnTo>
                <a:lnTo>
                  <a:pt x="568721" y="755848"/>
                </a:lnTo>
                <a:lnTo>
                  <a:pt x="609600" y="698500"/>
                </a:lnTo>
                <a:close/>
              </a:path>
            </a:pathLst>
          </a:custGeom>
          <a:solidFill>
            <a:srgbClr val="AEA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8285704" y="3284923"/>
            <a:ext cx="305705" cy="449516"/>
          </a:xfrm>
          <a:custGeom>
            <a:avLst/>
            <a:gdLst/>
            <a:ahLst/>
            <a:cxnLst/>
            <a:rect l="l" t="t" r="r" b="b"/>
            <a:pathLst>
              <a:path w="357504" h="495300">
                <a:moveTo>
                  <a:pt x="35725" y="216395"/>
                </a:moveTo>
                <a:lnTo>
                  <a:pt x="25425" y="178993"/>
                </a:lnTo>
                <a:lnTo>
                  <a:pt x="1816" y="38100"/>
                </a:lnTo>
                <a:lnTo>
                  <a:pt x="0" y="61150"/>
                </a:lnTo>
                <a:lnTo>
                  <a:pt x="3987" y="98628"/>
                </a:lnTo>
                <a:lnTo>
                  <a:pt x="13639" y="145935"/>
                </a:lnTo>
                <a:lnTo>
                  <a:pt x="28803" y="198437"/>
                </a:lnTo>
                <a:lnTo>
                  <a:pt x="35725" y="216395"/>
                </a:lnTo>
                <a:close/>
              </a:path>
              <a:path w="357504" h="495300">
                <a:moveTo>
                  <a:pt x="90271" y="320662"/>
                </a:moveTo>
                <a:lnTo>
                  <a:pt x="75031" y="300634"/>
                </a:lnTo>
                <a:lnTo>
                  <a:pt x="49314" y="251548"/>
                </a:lnTo>
                <a:lnTo>
                  <a:pt x="35725" y="216395"/>
                </a:lnTo>
                <a:lnTo>
                  <a:pt x="47853" y="260350"/>
                </a:lnTo>
                <a:lnTo>
                  <a:pt x="82181" y="313143"/>
                </a:lnTo>
                <a:lnTo>
                  <a:pt x="90271" y="320662"/>
                </a:lnTo>
                <a:close/>
              </a:path>
              <a:path w="357504" h="495300">
                <a:moveTo>
                  <a:pt x="141516" y="368300"/>
                </a:moveTo>
                <a:lnTo>
                  <a:pt x="90271" y="320662"/>
                </a:lnTo>
                <a:lnTo>
                  <a:pt x="105816" y="341096"/>
                </a:lnTo>
                <a:lnTo>
                  <a:pt x="141516" y="368300"/>
                </a:lnTo>
                <a:close/>
              </a:path>
              <a:path w="357504" h="495300">
                <a:moveTo>
                  <a:pt x="154216" y="495300"/>
                </a:moveTo>
                <a:lnTo>
                  <a:pt x="151777" y="424776"/>
                </a:lnTo>
                <a:lnTo>
                  <a:pt x="149491" y="447128"/>
                </a:lnTo>
                <a:lnTo>
                  <a:pt x="154216" y="495300"/>
                </a:lnTo>
                <a:close/>
              </a:path>
              <a:path w="357504" h="495300">
                <a:moveTo>
                  <a:pt x="246049" y="160134"/>
                </a:moveTo>
                <a:lnTo>
                  <a:pt x="232791" y="179197"/>
                </a:lnTo>
                <a:lnTo>
                  <a:pt x="170091" y="290512"/>
                </a:lnTo>
                <a:lnTo>
                  <a:pt x="150241" y="380415"/>
                </a:lnTo>
                <a:lnTo>
                  <a:pt x="151777" y="424776"/>
                </a:lnTo>
                <a:lnTo>
                  <a:pt x="154914" y="393915"/>
                </a:lnTo>
                <a:lnTo>
                  <a:pt x="168630" y="337553"/>
                </a:lnTo>
                <a:lnTo>
                  <a:pt x="188823" y="279933"/>
                </a:lnTo>
                <a:lnTo>
                  <a:pt x="213652" y="222935"/>
                </a:lnTo>
                <a:lnTo>
                  <a:pt x="241287" y="168465"/>
                </a:lnTo>
                <a:lnTo>
                  <a:pt x="246049" y="160134"/>
                </a:lnTo>
                <a:close/>
              </a:path>
              <a:path w="357504" h="495300">
                <a:moveTo>
                  <a:pt x="357416" y="0"/>
                </a:moveTo>
                <a:lnTo>
                  <a:pt x="322694" y="39052"/>
                </a:lnTo>
                <a:lnTo>
                  <a:pt x="297637" y="74637"/>
                </a:lnTo>
                <a:lnTo>
                  <a:pt x="269887" y="118402"/>
                </a:lnTo>
                <a:lnTo>
                  <a:pt x="246049" y="160134"/>
                </a:lnTo>
                <a:lnTo>
                  <a:pt x="357416" y="0"/>
                </a:lnTo>
                <a:close/>
              </a:path>
            </a:pathLst>
          </a:custGeom>
          <a:solidFill>
            <a:srgbClr val="6F86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bg object 5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211236" y="3607654"/>
            <a:ext cx="162898" cy="92208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439293" y="3711388"/>
            <a:ext cx="173758" cy="61594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8450153" y="3573077"/>
            <a:ext cx="304076" cy="81259"/>
          </a:xfrm>
          <a:custGeom>
            <a:avLst/>
            <a:gdLst/>
            <a:ahLst/>
            <a:cxnLst/>
            <a:rect l="l" t="t" r="r" b="b"/>
            <a:pathLst>
              <a:path w="355600" h="89535">
                <a:moveTo>
                  <a:pt x="82549" y="89049"/>
                </a:moveTo>
                <a:lnTo>
                  <a:pt x="0" y="76200"/>
                </a:lnTo>
                <a:lnTo>
                  <a:pt x="47054" y="88552"/>
                </a:lnTo>
                <a:lnTo>
                  <a:pt x="82549" y="89049"/>
                </a:lnTo>
                <a:close/>
              </a:path>
              <a:path w="355600" h="89535">
                <a:moveTo>
                  <a:pt x="87404" y="89117"/>
                </a:moveTo>
                <a:lnTo>
                  <a:pt x="82549" y="89049"/>
                </a:lnTo>
                <a:lnTo>
                  <a:pt x="84137" y="89296"/>
                </a:lnTo>
                <a:lnTo>
                  <a:pt x="87404" y="89117"/>
                </a:lnTo>
                <a:close/>
              </a:path>
              <a:path w="355600" h="89535">
                <a:moveTo>
                  <a:pt x="109827" y="87887"/>
                </a:moveTo>
                <a:lnTo>
                  <a:pt x="87404" y="89117"/>
                </a:lnTo>
                <a:lnTo>
                  <a:pt x="100210" y="89296"/>
                </a:lnTo>
                <a:lnTo>
                  <a:pt x="109827" y="87887"/>
                </a:lnTo>
                <a:close/>
              </a:path>
              <a:path w="355600" h="89535">
                <a:moveTo>
                  <a:pt x="183293" y="73971"/>
                </a:moveTo>
                <a:lnTo>
                  <a:pt x="156046" y="81111"/>
                </a:lnTo>
                <a:lnTo>
                  <a:pt x="109827" y="87887"/>
                </a:lnTo>
                <a:lnTo>
                  <a:pt x="149225" y="85725"/>
                </a:lnTo>
                <a:lnTo>
                  <a:pt x="183293" y="73971"/>
                </a:lnTo>
                <a:close/>
              </a:path>
              <a:path w="355600" h="89535">
                <a:moveTo>
                  <a:pt x="355600" y="0"/>
                </a:moveTo>
                <a:lnTo>
                  <a:pt x="228600" y="58340"/>
                </a:lnTo>
                <a:lnTo>
                  <a:pt x="183293" y="73971"/>
                </a:lnTo>
                <a:lnTo>
                  <a:pt x="211137" y="66675"/>
                </a:lnTo>
                <a:lnTo>
                  <a:pt x="262061" y="48666"/>
                </a:lnTo>
                <a:lnTo>
                  <a:pt x="305395" y="29765"/>
                </a:lnTo>
                <a:lnTo>
                  <a:pt x="337715" y="12650"/>
                </a:lnTo>
                <a:lnTo>
                  <a:pt x="355600" y="0"/>
                </a:lnTo>
                <a:close/>
              </a:path>
            </a:pathLst>
          </a:custGeom>
          <a:solidFill>
            <a:srgbClr val="6F86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4335" y="1094976"/>
            <a:ext cx="4716979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34240" y="2408946"/>
            <a:ext cx="548748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22.09.2023</a:t>
            </a:fld>
            <a:endParaRPr lang="tr-TR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00834" eaLnBrk="1" hangingPunct="1">
        <a:defRPr>
          <a:latin typeface="+mn-lt"/>
          <a:ea typeface="+mn-ea"/>
          <a:cs typeface="+mn-cs"/>
        </a:defRPr>
      </a:lvl2pPr>
      <a:lvl3pPr marL="801668" eaLnBrk="1" hangingPunct="1">
        <a:defRPr>
          <a:latin typeface="+mn-lt"/>
          <a:ea typeface="+mn-ea"/>
          <a:cs typeface="+mn-cs"/>
        </a:defRPr>
      </a:lvl3pPr>
      <a:lvl4pPr marL="1202502" eaLnBrk="1" hangingPunct="1">
        <a:defRPr>
          <a:latin typeface="+mn-lt"/>
          <a:ea typeface="+mn-ea"/>
          <a:cs typeface="+mn-cs"/>
        </a:defRPr>
      </a:lvl4pPr>
      <a:lvl5pPr marL="1603336" eaLnBrk="1" hangingPunct="1">
        <a:defRPr>
          <a:latin typeface="+mn-lt"/>
          <a:ea typeface="+mn-ea"/>
          <a:cs typeface="+mn-cs"/>
        </a:defRPr>
      </a:lvl5pPr>
      <a:lvl6pPr marL="2004170" eaLnBrk="1" hangingPunct="1">
        <a:defRPr>
          <a:latin typeface="+mn-lt"/>
          <a:ea typeface="+mn-ea"/>
          <a:cs typeface="+mn-cs"/>
        </a:defRPr>
      </a:lvl6pPr>
      <a:lvl7pPr marL="2405004" eaLnBrk="1" hangingPunct="1">
        <a:defRPr>
          <a:latin typeface="+mn-lt"/>
          <a:ea typeface="+mn-ea"/>
          <a:cs typeface="+mn-cs"/>
        </a:defRPr>
      </a:lvl7pPr>
      <a:lvl8pPr marL="2805838" eaLnBrk="1" hangingPunct="1">
        <a:defRPr>
          <a:latin typeface="+mn-lt"/>
          <a:ea typeface="+mn-ea"/>
          <a:cs typeface="+mn-cs"/>
        </a:defRPr>
      </a:lvl8pPr>
      <a:lvl9pPr marL="3206672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00834" eaLnBrk="1" hangingPunct="1">
        <a:defRPr>
          <a:latin typeface="+mn-lt"/>
          <a:ea typeface="+mn-ea"/>
          <a:cs typeface="+mn-cs"/>
        </a:defRPr>
      </a:lvl2pPr>
      <a:lvl3pPr marL="801668" eaLnBrk="1" hangingPunct="1">
        <a:defRPr>
          <a:latin typeface="+mn-lt"/>
          <a:ea typeface="+mn-ea"/>
          <a:cs typeface="+mn-cs"/>
        </a:defRPr>
      </a:lvl3pPr>
      <a:lvl4pPr marL="1202502" eaLnBrk="1" hangingPunct="1">
        <a:defRPr>
          <a:latin typeface="+mn-lt"/>
          <a:ea typeface="+mn-ea"/>
          <a:cs typeface="+mn-cs"/>
        </a:defRPr>
      </a:lvl4pPr>
      <a:lvl5pPr marL="1603336" eaLnBrk="1" hangingPunct="1">
        <a:defRPr>
          <a:latin typeface="+mn-lt"/>
          <a:ea typeface="+mn-ea"/>
          <a:cs typeface="+mn-cs"/>
        </a:defRPr>
      </a:lvl5pPr>
      <a:lvl6pPr marL="2004170" eaLnBrk="1" hangingPunct="1">
        <a:defRPr>
          <a:latin typeface="+mn-lt"/>
          <a:ea typeface="+mn-ea"/>
          <a:cs typeface="+mn-cs"/>
        </a:defRPr>
      </a:lvl6pPr>
      <a:lvl7pPr marL="2405004" eaLnBrk="1" hangingPunct="1">
        <a:defRPr>
          <a:latin typeface="+mn-lt"/>
          <a:ea typeface="+mn-ea"/>
          <a:cs typeface="+mn-cs"/>
        </a:defRPr>
      </a:lvl7pPr>
      <a:lvl8pPr marL="2805838" eaLnBrk="1" hangingPunct="1">
        <a:defRPr>
          <a:latin typeface="+mn-lt"/>
          <a:ea typeface="+mn-ea"/>
          <a:cs typeface="+mn-cs"/>
        </a:defRPr>
      </a:lvl8pPr>
      <a:lvl9pPr marL="3206672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703090"/>
            <a:ext cx="9144000" cy="492772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582257" y="5106040"/>
            <a:ext cx="2562926" cy="1060397"/>
          </a:xfrm>
          <a:custGeom>
            <a:avLst/>
            <a:gdLst/>
            <a:ahLst/>
            <a:cxnLst/>
            <a:rect l="l" t="t" r="r" b="b"/>
            <a:pathLst>
              <a:path w="2997200" h="1168400">
                <a:moveTo>
                  <a:pt x="2997200" y="1168400"/>
                </a:moveTo>
                <a:lnTo>
                  <a:pt x="2997200" y="0"/>
                </a:lnTo>
                <a:lnTo>
                  <a:pt x="2705100" y="0"/>
                </a:lnTo>
                <a:lnTo>
                  <a:pt x="2653847" y="1662"/>
                </a:lnTo>
                <a:lnTo>
                  <a:pt x="2602163" y="3922"/>
                </a:lnTo>
                <a:lnTo>
                  <a:pt x="2550076" y="6768"/>
                </a:lnTo>
                <a:lnTo>
                  <a:pt x="2497618" y="10191"/>
                </a:lnTo>
                <a:lnTo>
                  <a:pt x="2444818" y="14179"/>
                </a:lnTo>
                <a:lnTo>
                  <a:pt x="2391707" y="18723"/>
                </a:lnTo>
                <a:lnTo>
                  <a:pt x="2338313" y="23812"/>
                </a:lnTo>
                <a:lnTo>
                  <a:pt x="2284667" y="29435"/>
                </a:lnTo>
                <a:lnTo>
                  <a:pt x="2230798" y="35583"/>
                </a:lnTo>
                <a:lnTo>
                  <a:pt x="2176738" y="42244"/>
                </a:lnTo>
                <a:lnTo>
                  <a:pt x="2122515" y="49409"/>
                </a:lnTo>
                <a:lnTo>
                  <a:pt x="2068160" y="57066"/>
                </a:lnTo>
                <a:lnTo>
                  <a:pt x="2013703" y="65206"/>
                </a:lnTo>
                <a:lnTo>
                  <a:pt x="1959173" y="73818"/>
                </a:lnTo>
                <a:lnTo>
                  <a:pt x="1904601" y="82892"/>
                </a:lnTo>
                <a:lnTo>
                  <a:pt x="1850016" y="92417"/>
                </a:lnTo>
                <a:lnTo>
                  <a:pt x="1795448" y="102383"/>
                </a:lnTo>
                <a:lnTo>
                  <a:pt x="1740928" y="112779"/>
                </a:lnTo>
                <a:lnTo>
                  <a:pt x="1686484" y="123595"/>
                </a:lnTo>
                <a:lnTo>
                  <a:pt x="1632149" y="134821"/>
                </a:lnTo>
                <a:lnTo>
                  <a:pt x="1577950" y="146446"/>
                </a:lnTo>
                <a:lnTo>
                  <a:pt x="1523918" y="158460"/>
                </a:lnTo>
                <a:lnTo>
                  <a:pt x="1470083" y="170852"/>
                </a:lnTo>
                <a:lnTo>
                  <a:pt x="1416475" y="183613"/>
                </a:lnTo>
                <a:lnTo>
                  <a:pt x="1363124" y="196730"/>
                </a:lnTo>
                <a:lnTo>
                  <a:pt x="1310060" y="210195"/>
                </a:lnTo>
                <a:lnTo>
                  <a:pt x="1257313" y="223997"/>
                </a:lnTo>
                <a:lnTo>
                  <a:pt x="1204912" y="238125"/>
                </a:lnTo>
                <a:lnTo>
                  <a:pt x="1152888" y="252568"/>
                </a:lnTo>
                <a:lnTo>
                  <a:pt x="1101270" y="267317"/>
                </a:lnTo>
                <a:lnTo>
                  <a:pt x="1050089" y="282362"/>
                </a:lnTo>
                <a:lnTo>
                  <a:pt x="999375" y="297690"/>
                </a:lnTo>
                <a:lnTo>
                  <a:pt x="949157" y="313294"/>
                </a:lnTo>
                <a:lnTo>
                  <a:pt x="899465" y="329160"/>
                </a:lnTo>
                <a:lnTo>
                  <a:pt x="850329" y="345281"/>
                </a:lnTo>
                <a:lnTo>
                  <a:pt x="801780" y="361644"/>
                </a:lnTo>
                <a:lnTo>
                  <a:pt x="753846" y="378240"/>
                </a:lnTo>
                <a:lnTo>
                  <a:pt x="706559" y="395058"/>
                </a:lnTo>
                <a:lnTo>
                  <a:pt x="659948" y="412088"/>
                </a:lnTo>
                <a:lnTo>
                  <a:pt x="614043" y="429319"/>
                </a:lnTo>
                <a:lnTo>
                  <a:pt x="568873" y="446741"/>
                </a:lnTo>
                <a:lnTo>
                  <a:pt x="524470" y="464343"/>
                </a:lnTo>
                <a:lnTo>
                  <a:pt x="480862" y="482116"/>
                </a:lnTo>
                <a:lnTo>
                  <a:pt x="438080" y="500048"/>
                </a:lnTo>
                <a:lnTo>
                  <a:pt x="396154" y="518130"/>
                </a:lnTo>
                <a:lnTo>
                  <a:pt x="355113" y="536350"/>
                </a:lnTo>
                <a:lnTo>
                  <a:pt x="314988" y="554699"/>
                </a:lnTo>
                <a:lnTo>
                  <a:pt x="275808" y="573166"/>
                </a:lnTo>
                <a:lnTo>
                  <a:pt x="237604" y="591740"/>
                </a:lnTo>
                <a:lnTo>
                  <a:pt x="200405" y="610412"/>
                </a:lnTo>
                <a:lnTo>
                  <a:pt x="164241" y="629170"/>
                </a:lnTo>
                <a:lnTo>
                  <a:pt x="129142" y="648005"/>
                </a:lnTo>
                <a:lnTo>
                  <a:pt x="95139" y="666906"/>
                </a:lnTo>
                <a:lnTo>
                  <a:pt x="30538" y="704863"/>
                </a:lnTo>
                <a:lnTo>
                  <a:pt x="0" y="723900"/>
                </a:lnTo>
                <a:lnTo>
                  <a:pt x="139566" y="751543"/>
                </a:lnTo>
                <a:lnTo>
                  <a:pt x="434138" y="811801"/>
                </a:lnTo>
                <a:lnTo>
                  <a:pt x="2133600" y="1168400"/>
                </a:lnTo>
                <a:lnTo>
                  <a:pt x="2997200" y="1168400"/>
                </a:lnTo>
                <a:close/>
              </a:path>
            </a:pathLst>
          </a:custGeom>
          <a:solidFill>
            <a:srgbClr val="AEAE50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1188" y="5209402"/>
            <a:ext cx="8568428" cy="957238"/>
          </a:xfrm>
          <a:custGeom>
            <a:avLst/>
            <a:gdLst/>
            <a:ahLst/>
            <a:cxnLst/>
            <a:rect l="l" t="t" r="r" b="b"/>
            <a:pathLst>
              <a:path w="10020300" h="1054734">
                <a:moveTo>
                  <a:pt x="10020295" y="1054511"/>
                </a:moveTo>
                <a:lnTo>
                  <a:pt x="9925436" y="1022218"/>
                </a:lnTo>
                <a:lnTo>
                  <a:pt x="9830058" y="990502"/>
                </a:lnTo>
                <a:lnTo>
                  <a:pt x="9734175" y="959359"/>
                </a:lnTo>
                <a:lnTo>
                  <a:pt x="9637806" y="928785"/>
                </a:lnTo>
                <a:lnTo>
                  <a:pt x="9540966" y="898778"/>
                </a:lnTo>
                <a:lnTo>
                  <a:pt x="9443671" y="869334"/>
                </a:lnTo>
                <a:lnTo>
                  <a:pt x="9345939" y="840449"/>
                </a:lnTo>
                <a:lnTo>
                  <a:pt x="9247785" y="812120"/>
                </a:lnTo>
                <a:lnTo>
                  <a:pt x="9149225" y="784344"/>
                </a:lnTo>
                <a:lnTo>
                  <a:pt x="9050277" y="757118"/>
                </a:lnTo>
                <a:lnTo>
                  <a:pt x="8950956" y="730437"/>
                </a:lnTo>
                <a:lnTo>
                  <a:pt x="8851280" y="704298"/>
                </a:lnTo>
                <a:lnTo>
                  <a:pt x="8751263" y="678699"/>
                </a:lnTo>
                <a:lnTo>
                  <a:pt x="8650924" y="653636"/>
                </a:lnTo>
                <a:lnTo>
                  <a:pt x="8550277" y="629104"/>
                </a:lnTo>
                <a:lnTo>
                  <a:pt x="8449341" y="605102"/>
                </a:lnTo>
                <a:lnTo>
                  <a:pt x="8348130" y="581625"/>
                </a:lnTo>
                <a:lnTo>
                  <a:pt x="8246661" y="558670"/>
                </a:lnTo>
                <a:lnTo>
                  <a:pt x="8144951" y="536234"/>
                </a:lnTo>
                <a:lnTo>
                  <a:pt x="8043017" y="514313"/>
                </a:lnTo>
                <a:lnTo>
                  <a:pt x="7940874" y="492904"/>
                </a:lnTo>
                <a:lnTo>
                  <a:pt x="7838539" y="472004"/>
                </a:lnTo>
                <a:lnTo>
                  <a:pt x="7736028" y="451608"/>
                </a:lnTo>
                <a:lnTo>
                  <a:pt x="7633358" y="431715"/>
                </a:lnTo>
                <a:lnTo>
                  <a:pt x="7530545" y="412320"/>
                </a:lnTo>
                <a:lnTo>
                  <a:pt x="7427605" y="393419"/>
                </a:lnTo>
                <a:lnTo>
                  <a:pt x="7272995" y="365989"/>
                </a:lnTo>
                <a:lnTo>
                  <a:pt x="7118192" y="339653"/>
                </a:lnTo>
                <a:lnTo>
                  <a:pt x="6963253" y="314400"/>
                </a:lnTo>
                <a:lnTo>
                  <a:pt x="6808231" y="290219"/>
                </a:lnTo>
                <a:lnTo>
                  <a:pt x="6653184" y="267098"/>
                </a:lnTo>
                <a:lnTo>
                  <a:pt x="6498165" y="245025"/>
                </a:lnTo>
                <a:lnTo>
                  <a:pt x="6343231" y="223989"/>
                </a:lnTo>
                <a:lnTo>
                  <a:pt x="6188436" y="203979"/>
                </a:lnTo>
                <a:lnTo>
                  <a:pt x="6033836" y="184982"/>
                </a:lnTo>
                <a:lnTo>
                  <a:pt x="5879487" y="166989"/>
                </a:lnTo>
                <a:lnTo>
                  <a:pt x="5725444" y="149986"/>
                </a:lnTo>
                <a:lnTo>
                  <a:pt x="5571761" y="133964"/>
                </a:lnTo>
                <a:lnTo>
                  <a:pt x="5418495" y="118909"/>
                </a:lnTo>
                <a:lnTo>
                  <a:pt x="5265701" y="104811"/>
                </a:lnTo>
                <a:lnTo>
                  <a:pt x="5113434" y="91659"/>
                </a:lnTo>
                <a:lnTo>
                  <a:pt x="4961749" y="79440"/>
                </a:lnTo>
                <a:lnTo>
                  <a:pt x="4810702" y="68143"/>
                </a:lnTo>
                <a:lnTo>
                  <a:pt x="4660348" y="57758"/>
                </a:lnTo>
                <a:lnTo>
                  <a:pt x="4510742" y="48271"/>
                </a:lnTo>
                <a:lnTo>
                  <a:pt x="4361940" y="39673"/>
                </a:lnTo>
                <a:lnTo>
                  <a:pt x="4213997" y="31951"/>
                </a:lnTo>
                <a:lnTo>
                  <a:pt x="4066969" y="25094"/>
                </a:lnTo>
                <a:lnTo>
                  <a:pt x="3920910" y="19091"/>
                </a:lnTo>
                <a:lnTo>
                  <a:pt x="3775877" y="13929"/>
                </a:lnTo>
                <a:lnTo>
                  <a:pt x="3631924" y="9598"/>
                </a:lnTo>
                <a:lnTo>
                  <a:pt x="3489107" y="6086"/>
                </a:lnTo>
                <a:lnTo>
                  <a:pt x="3347481" y="3382"/>
                </a:lnTo>
                <a:lnTo>
                  <a:pt x="3207101" y="1474"/>
                </a:lnTo>
                <a:lnTo>
                  <a:pt x="3068023" y="350"/>
                </a:lnTo>
                <a:lnTo>
                  <a:pt x="2930303" y="0"/>
                </a:lnTo>
                <a:lnTo>
                  <a:pt x="2793995" y="411"/>
                </a:lnTo>
                <a:lnTo>
                  <a:pt x="2732494" y="499"/>
                </a:lnTo>
                <a:lnTo>
                  <a:pt x="2610420" y="1200"/>
                </a:lnTo>
                <a:lnTo>
                  <a:pt x="2489615" y="2596"/>
                </a:lnTo>
                <a:lnTo>
                  <a:pt x="2370120" y="4678"/>
                </a:lnTo>
                <a:lnTo>
                  <a:pt x="2251975" y="7441"/>
                </a:lnTo>
                <a:lnTo>
                  <a:pt x="2135221" y="10876"/>
                </a:lnTo>
                <a:lnTo>
                  <a:pt x="2019897" y="14975"/>
                </a:lnTo>
                <a:lnTo>
                  <a:pt x="1906045" y="19733"/>
                </a:lnTo>
                <a:lnTo>
                  <a:pt x="1793704" y="25140"/>
                </a:lnTo>
                <a:lnTo>
                  <a:pt x="1682915" y="31191"/>
                </a:lnTo>
                <a:lnTo>
                  <a:pt x="1573718" y="37878"/>
                </a:lnTo>
                <a:lnTo>
                  <a:pt x="1466153" y="45193"/>
                </a:lnTo>
                <a:lnTo>
                  <a:pt x="1360261" y="53129"/>
                </a:lnTo>
                <a:lnTo>
                  <a:pt x="1256082" y="61678"/>
                </a:lnTo>
                <a:lnTo>
                  <a:pt x="1153656" y="70834"/>
                </a:lnTo>
                <a:lnTo>
                  <a:pt x="1053024" y="80589"/>
                </a:lnTo>
                <a:lnTo>
                  <a:pt x="954225" y="90936"/>
                </a:lnTo>
                <a:lnTo>
                  <a:pt x="857301" y="101868"/>
                </a:lnTo>
                <a:lnTo>
                  <a:pt x="762291" y="113376"/>
                </a:lnTo>
                <a:lnTo>
                  <a:pt x="669235" y="125454"/>
                </a:lnTo>
                <a:lnTo>
                  <a:pt x="578175" y="138095"/>
                </a:lnTo>
                <a:lnTo>
                  <a:pt x="489150" y="151290"/>
                </a:lnTo>
                <a:lnTo>
                  <a:pt x="402201" y="165034"/>
                </a:lnTo>
                <a:lnTo>
                  <a:pt x="317368" y="179318"/>
                </a:lnTo>
                <a:lnTo>
                  <a:pt x="234690" y="194134"/>
                </a:lnTo>
                <a:lnTo>
                  <a:pt x="154210" y="209477"/>
                </a:lnTo>
                <a:lnTo>
                  <a:pt x="75966" y="225338"/>
                </a:lnTo>
                <a:lnTo>
                  <a:pt x="0" y="241711"/>
                </a:lnTo>
                <a:lnTo>
                  <a:pt x="0" y="1054511"/>
                </a:lnTo>
                <a:lnTo>
                  <a:pt x="10020295" y="1054511"/>
                </a:lnTo>
                <a:close/>
              </a:path>
            </a:pathLst>
          </a:custGeom>
          <a:solidFill>
            <a:srgbClr val="C7CC62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1188" y="5378116"/>
            <a:ext cx="8526617" cy="788382"/>
          </a:xfrm>
          <a:custGeom>
            <a:avLst/>
            <a:gdLst/>
            <a:ahLst/>
            <a:cxnLst/>
            <a:rect l="l" t="t" r="r" b="b"/>
            <a:pathLst>
              <a:path w="9971405" h="868679">
                <a:moveTo>
                  <a:pt x="9970890" y="868612"/>
                </a:moveTo>
                <a:lnTo>
                  <a:pt x="9910077" y="848375"/>
                </a:lnTo>
                <a:lnTo>
                  <a:pt x="9857959" y="831791"/>
                </a:lnTo>
                <a:lnTo>
                  <a:pt x="9803650" y="815141"/>
                </a:lnTo>
                <a:lnTo>
                  <a:pt x="9747188" y="798434"/>
                </a:lnTo>
                <a:lnTo>
                  <a:pt x="9688608" y="781678"/>
                </a:lnTo>
                <a:lnTo>
                  <a:pt x="9627949" y="764883"/>
                </a:lnTo>
                <a:lnTo>
                  <a:pt x="9565246" y="748057"/>
                </a:lnTo>
                <a:lnTo>
                  <a:pt x="9500538" y="731208"/>
                </a:lnTo>
                <a:lnTo>
                  <a:pt x="9433860" y="714345"/>
                </a:lnTo>
                <a:lnTo>
                  <a:pt x="9365249" y="697477"/>
                </a:lnTo>
                <a:lnTo>
                  <a:pt x="9294743" y="680613"/>
                </a:lnTo>
                <a:lnTo>
                  <a:pt x="9222378" y="663760"/>
                </a:lnTo>
                <a:lnTo>
                  <a:pt x="9148192" y="646927"/>
                </a:lnTo>
                <a:lnTo>
                  <a:pt x="9110427" y="638521"/>
                </a:lnTo>
                <a:lnTo>
                  <a:pt x="9072221" y="630124"/>
                </a:lnTo>
                <a:lnTo>
                  <a:pt x="9033577" y="621736"/>
                </a:lnTo>
                <a:lnTo>
                  <a:pt x="8994501" y="613358"/>
                </a:lnTo>
                <a:lnTo>
                  <a:pt x="8954998" y="604992"/>
                </a:lnTo>
                <a:lnTo>
                  <a:pt x="8915071" y="596639"/>
                </a:lnTo>
                <a:lnTo>
                  <a:pt x="8874725" y="588299"/>
                </a:lnTo>
                <a:lnTo>
                  <a:pt x="8833966" y="579975"/>
                </a:lnTo>
                <a:lnTo>
                  <a:pt x="8792797" y="571666"/>
                </a:lnTo>
                <a:lnTo>
                  <a:pt x="8751224" y="563374"/>
                </a:lnTo>
                <a:lnTo>
                  <a:pt x="8709250" y="555100"/>
                </a:lnTo>
                <a:lnTo>
                  <a:pt x="8666881" y="546845"/>
                </a:lnTo>
                <a:lnTo>
                  <a:pt x="8624121" y="538611"/>
                </a:lnTo>
                <a:lnTo>
                  <a:pt x="8580975" y="530397"/>
                </a:lnTo>
                <a:lnTo>
                  <a:pt x="8537447" y="522206"/>
                </a:lnTo>
                <a:lnTo>
                  <a:pt x="8493542" y="514039"/>
                </a:lnTo>
                <a:lnTo>
                  <a:pt x="8449264" y="505896"/>
                </a:lnTo>
                <a:lnTo>
                  <a:pt x="8404619" y="497778"/>
                </a:lnTo>
                <a:lnTo>
                  <a:pt x="8359610" y="489688"/>
                </a:lnTo>
                <a:lnTo>
                  <a:pt x="8314243" y="481624"/>
                </a:lnTo>
                <a:lnTo>
                  <a:pt x="8268522" y="473590"/>
                </a:lnTo>
                <a:lnTo>
                  <a:pt x="8222451" y="465586"/>
                </a:lnTo>
                <a:lnTo>
                  <a:pt x="8176036" y="457612"/>
                </a:lnTo>
                <a:lnTo>
                  <a:pt x="8129280" y="449671"/>
                </a:lnTo>
                <a:lnTo>
                  <a:pt x="8082189" y="441763"/>
                </a:lnTo>
                <a:lnTo>
                  <a:pt x="8034766" y="433889"/>
                </a:lnTo>
                <a:lnTo>
                  <a:pt x="7987018" y="426050"/>
                </a:lnTo>
                <a:lnTo>
                  <a:pt x="7938947" y="418247"/>
                </a:lnTo>
                <a:lnTo>
                  <a:pt x="7890560" y="410482"/>
                </a:lnTo>
                <a:lnTo>
                  <a:pt x="7841860" y="402755"/>
                </a:lnTo>
                <a:lnTo>
                  <a:pt x="7792852" y="395068"/>
                </a:lnTo>
                <a:lnTo>
                  <a:pt x="7743540" y="387422"/>
                </a:lnTo>
                <a:lnTo>
                  <a:pt x="7693930" y="379817"/>
                </a:lnTo>
                <a:lnTo>
                  <a:pt x="7644026" y="372255"/>
                </a:lnTo>
                <a:lnTo>
                  <a:pt x="7593833" y="364737"/>
                </a:lnTo>
                <a:lnTo>
                  <a:pt x="7543354" y="357264"/>
                </a:lnTo>
                <a:lnTo>
                  <a:pt x="7492596" y="349837"/>
                </a:lnTo>
                <a:lnTo>
                  <a:pt x="7441561" y="342457"/>
                </a:lnTo>
                <a:lnTo>
                  <a:pt x="7390256" y="335126"/>
                </a:lnTo>
                <a:lnTo>
                  <a:pt x="7338684" y="327843"/>
                </a:lnTo>
                <a:lnTo>
                  <a:pt x="7286850" y="320611"/>
                </a:lnTo>
                <a:lnTo>
                  <a:pt x="7234759" y="313430"/>
                </a:lnTo>
                <a:lnTo>
                  <a:pt x="7182416" y="306302"/>
                </a:lnTo>
                <a:lnTo>
                  <a:pt x="7129825" y="299227"/>
                </a:lnTo>
                <a:lnTo>
                  <a:pt x="7076990" y="292207"/>
                </a:lnTo>
                <a:lnTo>
                  <a:pt x="7023916" y="285243"/>
                </a:lnTo>
                <a:lnTo>
                  <a:pt x="6970608" y="278335"/>
                </a:lnTo>
                <a:lnTo>
                  <a:pt x="6917071" y="271485"/>
                </a:lnTo>
                <a:lnTo>
                  <a:pt x="6863309" y="264695"/>
                </a:lnTo>
                <a:lnTo>
                  <a:pt x="6809326" y="257964"/>
                </a:lnTo>
                <a:lnTo>
                  <a:pt x="6755128" y="251294"/>
                </a:lnTo>
                <a:lnTo>
                  <a:pt x="6700718" y="244687"/>
                </a:lnTo>
                <a:lnTo>
                  <a:pt x="6646102" y="238142"/>
                </a:lnTo>
                <a:lnTo>
                  <a:pt x="6591284" y="231663"/>
                </a:lnTo>
                <a:lnTo>
                  <a:pt x="6536269" y="225248"/>
                </a:lnTo>
                <a:lnTo>
                  <a:pt x="6481062" y="218900"/>
                </a:lnTo>
                <a:lnTo>
                  <a:pt x="6425666" y="212619"/>
                </a:lnTo>
                <a:lnTo>
                  <a:pt x="6370086" y="206408"/>
                </a:lnTo>
                <a:lnTo>
                  <a:pt x="6314328" y="200265"/>
                </a:lnTo>
                <a:lnTo>
                  <a:pt x="6258396" y="194194"/>
                </a:lnTo>
                <a:lnTo>
                  <a:pt x="6202294" y="188194"/>
                </a:lnTo>
                <a:lnTo>
                  <a:pt x="6146027" y="182268"/>
                </a:lnTo>
                <a:lnTo>
                  <a:pt x="6089599" y="176415"/>
                </a:lnTo>
                <a:lnTo>
                  <a:pt x="6033016" y="170638"/>
                </a:lnTo>
                <a:lnTo>
                  <a:pt x="5976282" y="164936"/>
                </a:lnTo>
                <a:lnTo>
                  <a:pt x="5919401" y="159312"/>
                </a:lnTo>
                <a:lnTo>
                  <a:pt x="5862378" y="153766"/>
                </a:lnTo>
                <a:lnTo>
                  <a:pt x="5805218" y="148300"/>
                </a:lnTo>
                <a:lnTo>
                  <a:pt x="5747925" y="142914"/>
                </a:lnTo>
                <a:lnTo>
                  <a:pt x="5690504" y="137610"/>
                </a:lnTo>
                <a:lnTo>
                  <a:pt x="5632959" y="132388"/>
                </a:lnTo>
                <a:lnTo>
                  <a:pt x="5575295" y="127250"/>
                </a:lnTo>
                <a:lnTo>
                  <a:pt x="5517517" y="122197"/>
                </a:lnTo>
                <a:lnTo>
                  <a:pt x="5459630" y="117229"/>
                </a:lnTo>
                <a:lnTo>
                  <a:pt x="5401637" y="112349"/>
                </a:lnTo>
                <a:lnTo>
                  <a:pt x="5343544" y="107556"/>
                </a:lnTo>
                <a:lnTo>
                  <a:pt x="5285355" y="102853"/>
                </a:lnTo>
                <a:lnTo>
                  <a:pt x="5227075" y="98239"/>
                </a:lnTo>
                <a:lnTo>
                  <a:pt x="5168708" y="93717"/>
                </a:lnTo>
                <a:lnTo>
                  <a:pt x="5110259" y="89287"/>
                </a:lnTo>
                <a:lnTo>
                  <a:pt x="5051733" y="84951"/>
                </a:lnTo>
                <a:lnTo>
                  <a:pt x="4993134" y="80709"/>
                </a:lnTo>
                <a:lnTo>
                  <a:pt x="4934467" y="76563"/>
                </a:lnTo>
                <a:lnTo>
                  <a:pt x="4875736" y="72513"/>
                </a:lnTo>
                <a:lnTo>
                  <a:pt x="4816946" y="68561"/>
                </a:lnTo>
                <a:lnTo>
                  <a:pt x="4758102" y="64708"/>
                </a:lnTo>
                <a:lnTo>
                  <a:pt x="4699208" y="60954"/>
                </a:lnTo>
                <a:lnTo>
                  <a:pt x="4640268" y="57302"/>
                </a:lnTo>
                <a:lnTo>
                  <a:pt x="4581289" y="53751"/>
                </a:lnTo>
                <a:lnTo>
                  <a:pt x="4522273" y="50303"/>
                </a:lnTo>
                <a:lnTo>
                  <a:pt x="4463226" y="46960"/>
                </a:lnTo>
                <a:lnTo>
                  <a:pt x="4404153" y="43722"/>
                </a:lnTo>
                <a:lnTo>
                  <a:pt x="4345057" y="40590"/>
                </a:lnTo>
                <a:lnTo>
                  <a:pt x="4285944" y="37566"/>
                </a:lnTo>
                <a:lnTo>
                  <a:pt x="4226818" y="34650"/>
                </a:lnTo>
                <a:lnTo>
                  <a:pt x="4167683" y="31843"/>
                </a:lnTo>
                <a:lnTo>
                  <a:pt x="4108545" y="29147"/>
                </a:lnTo>
                <a:lnTo>
                  <a:pt x="4049408" y="26563"/>
                </a:lnTo>
                <a:lnTo>
                  <a:pt x="3990277" y="24092"/>
                </a:lnTo>
                <a:lnTo>
                  <a:pt x="3931155" y="21734"/>
                </a:lnTo>
                <a:lnTo>
                  <a:pt x="3872049" y="19491"/>
                </a:lnTo>
                <a:lnTo>
                  <a:pt x="3812961" y="17365"/>
                </a:lnTo>
                <a:lnTo>
                  <a:pt x="3753898" y="15355"/>
                </a:lnTo>
                <a:lnTo>
                  <a:pt x="3694864" y="13464"/>
                </a:lnTo>
                <a:lnTo>
                  <a:pt x="3635862" y="11691"/>
                </a:lnTo>
                <a:lnTo>
                  <a:pt x="3576899" y="10039"/>
                </a:lnTo>
                <a:lnTo>
                  <a:pt x="3517978" y="8509"/>
                </a:lnTo>
                <a:lnTo>
                  <a:pt x="3459104" y="7100"/>
                </a:lnTo>
                <a:lnTo>
                  <a:pt x="3400282" y="5816"/>
                </a:lnTo>
                <a:lnTo>
                  <a:pt x="3341516" y="4656"/>
                </a:lnTo>
                <a:lnTo>
                  <a:pt x="3282810" y="3621"/>
                </a:lnTo>
                <a:lnTo>
                  <a:pt x="3224171" y="2714"/>
                </a:lnTo>
                <a:lnTo>
                  <a:pt x="3165601" y="1934"/>
                </a:lnTo>
                <a:lnTo>
                  <a:pt x="3107106" y="1283"/>
                </a:lnTo>
                <a:lnTo>
                  <a:pt x="3048691" y="762"/>
                </a:lnTo>
                <a:lnTo>
                  <a:pt x="2990359" y="372"/>
                </a:lnTo>
                <a:lnTo>
                  <a:pt x="2932116" y="114"/>
                </a:lnTo>
                <a:lnTo>
                  <a:pt x="2815914" y="0"/>
                </a:lnTo>
                <a:lnTo>
                  <a:pt x="2757964" y="145"/>
                </a:lnTo>
                <a:lnTo>
                  <a:pt x="2700122" y="426"/>
                </a:lnTo>
                <a:lnTo>
                  <a:pt x="2642390" y="845"/>
                </a:lnTo>
                <a:lnTo>
                  <a:pt x="2584776" y="1403"/>
                </a:lnTo>
                <a:lnTo>
                  <a:pt x="2527281" y="2100"/>
                </a:lnTo>
                <a:lnTo>
                  <a:pt x="2469913" y="2938"/>
                </a:lnTo>
                <a:lnTo>
                  <a:pt x="2412674" y="3918"/>
                </a:lnTo>
                <a:lnTo>
                  <a:pt x="2355570" y="5041"/>
                </a:lnTo>
                <a:lnTo>
                  <a:pt x="2298605" y="6307"/>
                </a:lnTo>
                <a:lnTo>
                  <a:pt x="2241784" y="7719"/>
                </a:lnTo>
                <a:lnTo>
                  <a:pt x="2185112" y="9277"/>
                </a:lnTo>
                <a:lnTo>
                  <a:pt x="2128592" y="10982"/>
                </a:lnTo>
                <a:lnTo>
                  <a:pt x="2072231" y="12836"/>
                </a:lnTo>
                <a:lnTo>
                  <a:pt x="2016031" y="14838"/>
                </a:lnTo>
                <a:lnTo>
                  <a:pt x="1959999" y="16991"/>
                </a:lnTo>
                <a:lnTo>
                  <a:pt x="1904138" y="19296"/>
                </a:lnTo>
                <a:lnTo>
                  <a:pt x="1848453" y="21753"/>
                </a:lnTo>
                <a:lnTo>
                  <a:pt x="1792949" y="24364"/>
                </a:lnTo>
                <a:lnTo>
                  <a:pt x="1737631" y="27130"/>
                </a:lnTo>
                <a:lnTo>
                  <a:pt x="1682502" y="30051"/>
                </a:lnTo>
                <a:lnTo>
                  <a:pt x="1627568" y="33130"/>
                </a:lnTo>
                <a:lnTo>
                  <a:pt x="1572833" y="36366"/>
                </a:lnTo>
                <a:lnTo>
                  <a:pt x="1518302" y="39761"/>
                </a:lnTo>
                <a:lnTo>
                  <a:pt x="1463979" y="43317"/>
                </a:lnTo>
                <a:lnTo>
                  <a:pt x="1409869" y="47033"/>
                </a:lnTo>
                <a:lnTo>
                  <a:pt x="1355977" y="50912"/>
                </a:lnTo>
                <a:lnTo>
                  <a:pt x="1302307" y="54954"/>
                </a:lnTo>
                <a:lnTo>
                  <a:pt x="1248864" y="59161"/>
                </a:lnTo>
                <a:lnTo>
                  <a:pt x="1195653" y="63533"/>
                </a:lnTo>
                <a:lnTo>
                  <a:pt x="1142677" y="68072"/>
                </a:lnTo>
                <a:lnTo>
                  <a:pt x="1089943" y="72778"/>
                </a:lnTo>
                <a:lnTo>
                  <a:pt x="1037453" y="77653"/>
                </a:lnTo>
                <a:lnTo>
                  <a:pt x="985213" y="82698"/>
                </a:lnTo>
                <a:lnTo>
                  <a:pt x="933228" y="87914"/>
                </a:lnTo>
                <a:lnTo>
                  <a:pt x="881502" y="93302"/>
                </a:lnTo>
                <a:lnTo>
                  <a:pt x="830040" y="98863"/>
                </a:lnTo>
                <a:lnTo>
                  <a:pt x="778846" y="104597"/>
                </a:lnTo>
                <a:lnTo>
                  <a:pt x="727925" y="110507"/>
                </a:lnTo>
                <a:lnTo>
                  <a:pt x="677282" y="116594"/>
                </a:lnTo>
                <a:lnTo>
                  <a:pt x="626921" y="122857"/>
                </a:lnTo>
                <a:lnTo>
                  <a:pt x="576846" y="129300"/>
                </a:lnTo>
                <a:lnTo>
                  <a:pt x="527063" y="135921"/>
                </a:lnTo>
                <a:lnTo>
                  <a:pt x="477576" y="142723"/>
                </a:lnTo>
                <a:lnTo>
                  <a:pt x="428390" y="149707"/>
                </a:lnTo>
                <a:lnTo>
                  <a:pt x="379508" y="156873"/>
                </a:lnTo>
                <a:lnTo>
                  <a:pt x="330937" y="164224"/>
                </a:lnTo>
                <a:lnTo>
                  <a:pt x="282680" y="171759"/>
                </a:lnTo>
                <a:lnTo>
                  <a:pt x="234742" y="179480"/>
                </a:lnTo>
                <a:lnTo>
                  <a:pt x="187128" y="187388"/>
                </a:lnTo>
                <a:lnTo>
                  <a:pt x="139842" y="195484"/>
                </a:lnTo>
                <a:lnTo>
                  <a:pt x="92889" y="203770"/>
                </a:lnTo>
                <a:lnTo>
                  <a:pt x="46273" y="212245"/>
                </a:lnTo>
                <a:lnTo>
                  <a:pt x="0" y="220912"/>
                </a:lnTo>
                <a:lnTo>
                  <a:pt x="0" y="868612"/>
                </a:lnTo>
                <a:lnTo>
                  <a:pt x="9970890" y="868612"/>
                </a:lnTo>
                <a:close/>
              </a:path>
            </a:pathLst>
          </a:custGeom>
          <a:solidFill>
            <a:srgbClr val="AEAE50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004006" y="1475335"/>
            <a:ext cx="48869" cy="92208"/>
          </a:xfrm>
          <a:custGeom>
            <a:avLst/>
            <a:gdLst/>
            <a:ahLst/>
            <a:cxnLst/>
            <a:rect l="l" t="t" r="r" b="b"/>
            <a:pathLst>
              <a:path w="57150" h="101600">
                <a:moveTo>
                  <a:pt x="47625" y="75622"/>
                </a:moveTo>
                <a:lnTo>
                  <a:pt x="47625" y="25400"/>
                </a:lnTo>
                <a:lnTo>
                  <a:pt x="45243" y="35718"/>
                </a:lnTo>
                <a:lnTo>
                  <a:pt x="38100" y="50800"/>
                </a:lnTo>
                <a:lnTo>
                  <a:pt x="26789" y="67468"/>
                </a:lnTo>
                <a:lnTo>
                  <a:pt x="14287" y="79375"/>
                </a:lnTo>
                <a:lnTo>
                  <a:pt x="4167" y="86518"/>
                </a:lnTo>
                <a:lnTo>
                  <a:pt x="0" y="88900"/>
                </a:lnTo>
                <a:lnTo>
                  <a:pt x="0" y="101600"/>
                </a:lnTo>
                <a:lnTo>
                  <a:pt x="36512" y="85725"/>
                </a:lnTo>
                <a:lnTo>
                  <a:pt x="47625" y="75622"/>
                </a:lnTo>
                <a:close/>
              </a:path>
              <a:path w="57150" h="101600">
                <a:moveTo>
                  <a:pt x="57150" y="44450"/>
                </a:moveTo>
                <a:lnTo>
                  <a:pt x="50800" y="0"/>
                </a:lnTo>
                <a:lnTo>
                  <a:pt x="38100" y="0"/>
                </a:lnTo>
                <a:lnTo>
                  <a:pt x="45243" y="15081"/>
                </a:lnTo>
                <a:lnTo>
                  <a:pt x="47625" y="25400"/>
                </a:lnTo>
                <a:lnTo>
                  <a:pt x="47625" y="75622"/>
                </a:lnTo>
                <a:lnTo>
                  <a:pt x="53975" y="69850"/>
                </a:lnTo>
                <a:lnTo>
                  <a:pt x="57150" y="44450"/>
                </a:lnTo>
                <a:close/>
              </a:path>
            </a:pathLst>
          </a:custGeom>
          <a:solidFill>
            <a:srgbClr val="CB7B28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8743369" y="1466690"/>
            <a:ext cx="314936" cy="313509"/>
          </a:xfrm>
          <a:custGeom>
            <a:avLst/>
            <a:gdLst/>
            <a:ahLst/>
            <a:cxnLst/>
            <a:rect l="l" t="t" r="r" b="b"/>
            <a:pathLst>
              <a:path w="368300" h="345439">
                <a:moveTo>
                  <a:pt x="177800" y="242186"/>
                </a:moveTo>
                <a:lnTo>
                  <a:pt x="177800" y="136525"/>
                </a:lnTo>
                <a:lnTo>
                  <a:pt x="0" y="225425"/>
                </a:lnTo>
                <a:lnTo>
                  <a:pt x="42862" y="241498"/>
                </a:lnTo>
                <a:lnTo>
                  <a:pt x="117673" y="254000"/>
                </a:lnTo>
                <a:lnTo>
                  <a:pt x="160337" y="247650"/>
                </a:lnTo>
                <a:lnTo>
                  <a:pt x="177800" y="242186"/>
                </a:lnTo>
                <a:close/>
              </a:path>
              <a:path w="368300" h="345439">
                <a:moveTo>
                  <a:pt x="215900" y="225425"/>
                </a:moveTo>
                <a:lnTo>
                  <a:pt x="215900" y="34925"/>
                </a:lnTo>
                <a:lnTo>
                  <a:pt x="163710" y="13890"/>
                </a:lnTo>
                <a:lnTo>
                  <a:pt x="131762" y="9525"/>
                </a:lnTo>
                <a:lnTo>
                  <a:pt x="106957" y="24209"/>
                </a:lnTo>
                <a:lnTo>
                  <a:pt x="76200" y="60325"/>
                </a:lnTo>
                <a:lnTo>
                  <a:pt x="177800" y="136525"/>
                </a:lnTo>
                <a:lnTo>
                  <a:pt x="177800" y="242186"/>
                </a:lnTo>
                <a:lnTo>
                  <a:pt x="195857" y="236537"/>
                </a:lnTo>
                <a:lnTo>
                  <a:pt x="215900" y="225425"/>
                </a:lnTo>
                <a:close/>
              </a:path>
              <a:path w="368300" h="345439">
                <a:moveTo>
                  <a:pt x="368300" y="212725"/>
                </a:moveTo>
                <a:lnTo>
                  <a:pt x="367307" y="167282"/>
                </a:lnTo>
                <a:lnTo>
                  <a:pt x="341510" y="100210"/>
                </a:lnTo>
                <a:lnTo>
                  <a:pt x="304800" y="47625"/>
                </a:lnTo>
                <a:lnTo>
                  <a:pt x="272653" y="20835"/>
                </a:lnTo>
                <a:lnTo>
                  <a:pt x="231378" y="2381"/>
                </a:lnTo>
                <a:lnTo>
                  <a:pt x="215900" y="0"/>
                </a:lnTo>
                <a:lnTo>
                  <a:pt x="200421" y="2381"/>
                </a:lnTo>
                <a:lnTo>
                  <a:pt x="177800" y="9525"/>
                </a:lnTo>
                <a:lnTo>
                  <a:pt x="181967" y="11707"/>
                </a:lnTo>
                <a:lnTo>
                  <a:pt x="192087" y="17462"/>
                </a:lnTo>
                <a:lnTo>
                  <a:pt x="204589" y="25598"/>
                </a:lnTo>
                <a:lnTo>
                  <a:pt x="215900" y="34925"/>
                </a:lnTo>
                <a:lnTo>
                  <a:pt x="215900" y="343807"/>
                </a:lnTo>
                <a:lnTo>
                  <a:pt x="228600" y="339725"/>
                </a:lnTo>
                <a:lnTo>
                  <a:pt x="265707" y="323056"/>
                </a:lnTo>
                <a:lnTo>
                  <a:pt x="287337" y="301625"/>
                </a:lnTo>
                <a:lnTo>
                  <a:pt x="301823" y="261143"/>
                </a:lnTo>
                <a:lnTo>
                  <a:pt x="317500" y="187325"/>
                </a:lnTo>
                <a:lnTo>
                  <a:pt x="330200" y="276225"/>
                </a:lnTo>
                <a:lnTo>
                  <a:pt x="334367" y="275232"/>
                </a:lnTo>
                <a:lnTo>
                  <a:pt x="344487" y="268287"/>
                </a:lnTo>
                <a:lnTo>
                  <a:pt x="356989" y="249435"/>
                </a:lnTo>
                <a:lnTo>
                  <a:pt x="368300" y="212725"/>
                </a:lnTo>
                <a:close/>
              </a:path>
              <a:path w="368300" h="345439">
                <a:moveTo>
                  <a:pt x="215900" y="343807"/>
                </a:moveTo>
                <a:lnTo>
                  <a:pt x="215900" y="225425"/>
                </a:lnTo>
                <a:lnTo>
                  <a:pt x="215503" y="248642"/>
                </a:lnTo>
                <a:lnTo>
                  <a:pt x="212725" y="268287"/>
                </a:lnTo>
                <a:lnTo>
                  <a:pt x="205184" y="295076"/>
                </a:lnTo>
                <a:lnTo>
                  <a:pt x="190500" y="339725"/>
                </a:lnTo>
                <a:lnTo>
                  <a:pt x="192881" y="341510"/>
                </a:lnTo>
                <a:lnTo>
                  <a:pt x="200025" y="344487"/>
                </a:lnTo>
                <a:lnTo>
                  <a:pt x="211931" y="345082"/>
                </a:lnTo>
                <a:lnTo>
                  <a:pt x="215900" y="343807"/>
                </a:lnTo>
                <a:close/>
              </a:path>
            </a:pathLst>
          </a:custGeom>
          <a:solidFill>
            <a:srgbClr val="FFF7D3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8775949" y="1469931"/>
            <a:ext cx="269867" cy="293914"/>
          </a:xfrm>
          <a:custGeom>
            <a:avLst/>
            <a:gdLst/>
            <a:ahLst/>
            <a:cxnLst/>
            <a:rect l="l" t="t" r="r" b="b"/>
            <a:pathLst>
              <a:path w="315595" h="323850">
                <a:moveTo>
                  <a:pt x="165100" y="206979"/>
                </a:moveTo>
                <a:lnTo>
                  <a:pt x="165100" y="120253"/>
                </a:lnTo>
                <a:lnTo>
                  <a:pt x="105370" y="164703"/>
                </a:lnTo>
                <a:lnTo>
                  <a:pt x="68262" y="190103"/>
                </a:lnTo>
                <a:lnTo>
                  <a:pt x="38298" y="205978"/>
                </a:lnTo>
                <a:lnTo>
                  <a:pt x="0" y="221853"/>
                </a:lnTo>
                <a:lnTo>
                  <a:pt x="44053" y="232171"/>
                </a:lnTo>
                <a:lnTo>
                  <a:pt x="95250" y="228203"/>
                </a:lnTo>
                <a:lnTo>
                  <a:pt x="146446" y="214709"/>
                </a:lnTo>
                <a:lnTo>
                  <a:pt x="165100" y="206979"/>
                </a:lnTo>
                <a:close/>
              </a:path>
              <a:path w="315595" h="323850">
                <a:moveTo>
                  <a:pt x="203200" y="300920"/>
                </a:moveTo>
                <a:lnTo>
                  <a:pt x="203200" y="56753"/>
                </a:lnTo>
                <a:lnTo>
                  <a:pt x="151010" y="35321"/>
                </a:lnTo>
                <a:lnTo>
                  <a:pt x="119062" y="28178"/>
                </a:lnTo>
                <a:lnTo>
                  <a:pt x="94257" y="35321"/>
                </a:lnTo>
                <a:lnTo>
                  <a:pt x="63500" y="56753"/>
                </a:lnTo>
                <a:lnTo>
                  <a:pt x="95448" y="72032"/>
                </a:lnTo>
                <a:lnTo>
                  <a:pt x="128587" y="93265"/>
                </a:lnTo>
                <a:lnTo>
                  <a:pt x="154582" y="112117"/>
                </a:lnTo>
                <a:lnTo>
                  <a:pt x="165100" y="120253"/>
                </a:lnTo>
                <a:lnTo>
                  <a:pt x="165100" y="206979"/>
                </a:lnTo>
                <a:lnTo>
                  <a:pt x="190500" y="196453"/>
                </a:lnTo>
                <a:lnTo>
                  <a:pt x="195460" y="223440"/>
                </a:lnTo>
                <a:lnTo>
                  <a:pt x="195460" y="305497"/>
                </a:lnTo>
                <a:lnTo>
                  <a:pt x="203200" y="300920"/>
                </a:lnTo>
                <a:close/>
              </a:path>
              <a:path w="315595" h="323850">
                <a:moveTo>
                  <a:pt x="195460" y="305497"/>
                </a:moveTo>
                <a:lnTo>
                  <a:pt x="195460" y="223440"/>
                </a:lnTo>
                <a:lnTo>
                  <a:pt x="192087" y="259953"/>
                </a:lnTo>
                <a:lnTo>
                  <a:pt x="181570" y="296465"/>
                </a:lnTo>
                <a:lnTo>
                  <a:pt x="165100" y="323453"/>
                </a:lnTo>
                <a:lnTo>
                  <a:pt x="195460" y="305497"/>
                </a:lnTo>
                <a:close/>
              </a:path>
              <a:path w="315595" h="323850">
                <a:moveTo>
                  <a:pt x="315118" y="202009"/>
                </a:moveTo>
                <a:lnTo>
                  <a:pt x="311150" y="164703"/>
                </a:lnTo>
                <a:lnTo>
                  <a:pt x="297656" y="127396"/>
                </a:lnTo>
                <a:lnTo>
                  <a:pt x="279400" y="94853"/>
                </a:lnTo>
                <a:lnTo>
                  <a:pt x="279400" y="82153"/>
                </a:lnTo>
                <a:lnTo>
                  <a:pt x="242093" y="30956"/>
                </a:lnTo>
                <a:lnTo>
                  <a:pt x="219075" y="5953"/>
                </a:lnTo>
                <a:lnTo>
                  <a:pt x="200818" y="0"/>
                </a:lnTo>
                <a:lnTo>
                  <a:pt x="177800" y="5953"/>
                </a:lnTo>
                <a:lnTo>
                  <a:pt x="192484" y="24606"/>
                </a:lnTo>
                <a:lnTo>
                  <a:pt x="200025" y="40878"/>
                </a:lnTo>
                <a:lnTo>
                  <a:pt x="202803" y="52387"/>
                </a:lnTo>
                <a:lnTo>
                  <a:pt x="203200" y="56753"/>
                </a:lnTo>
                <a:lnTo>
                  <a:pt x="203200" y="300920"/>
                </a:lnTo>
                <a:lnTo>
                  <a:pt x="220464" y="290710"/>
                </a:lnTo>
                <a:lnTo>
                  <a:pt x="255587" y="242490"/>
                </a:lnTo>
                <a:lnTo>
                  <a:pt x="274042" y="196651"/>
                </a:lnTo>
                <a:lnTo>
                  <a:pt x="279400" y="171053"/>
                </a:lnTo>
                <a:lnTo>
                  <a:pt x="288726" y="182760"/>
                </a:lnTo>
                <a:lnTo>
                  <a:pt x="296862" y="198040"/>
                </a:lnTo>
                <a:lnTo>
                  <a:pt x="302617" y="215701"/>
                </a:lnTo>
                <a:lnTo>
                  <a:pt x="304800" y="234553"/>
                </a:lnTo>
                <a:lnTo>
                  <a:pt x="315118" y="202009"/>
                </a:lnTo>
                <a:close/>
              </a:path>
            </a:pathLst>
          </a:custGeom>
          <a:solidFill>
            <a:srgbClr val="FBBC41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51967" y="1498387"/>
            <a:ext cx="184618" cy="218995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8482732" y="5698191"/>
            <a:ext cx="662451" cy="468534"/>
          </a:xfrm>
          <a:custGeom>
            <a:avLst/>
            <a:gdLst/>
            <a:ahLst/>
            <a:cxnLst/>
            <a:rect l="l" t="t" r="r" b="b"/>
            <a:pathLst>
              <a:path w="774700" h="516254">
                <a:moveTo>
                  <a:pt x="508000" y="515937"/>
                </a:moveTo>
                <a:lnTo>
                  <a:pt x="508000" y="287337"/>
                </a:lnTo>
                <a:lnTo>
                  <a:pt x="0" y="274637"/>
                </a:lnTo>
                <a:lnTo>
                  <a:pt x="30757" y="305196"/>
                </a:lnTo>
                <a:lnTo>
                  <a:pt x="87510" y="356790"/>
                </a:lnTo>
                <a:lnTo>
                  <a:pt x="139700" y="401637"/>
                </a:lnTo>
                <a:lnTo>
                  <a:pt x="179222" y="430593"/>
                </a:lnTo>
                <a:lnTo>
                  <a:pt x="221183" y="456501"/>
                </a:lnTo>
                <a:lnTo>
                  <a:pt x="264972" y="479361"/>
                </a:lnTo>
                <a:lnTo>
                  <a:pt x="309981" y="499173"/>
                </a:lnTo>
                <a:lnTo>
                  <a:pt x="355600" y="515937"/>
                </a:lnTo>
                <a:lnTo>
                  <a:pt x="508000" y="515937"/>
                </a:lnTo>
                <a:close/>
              </a:path>
              <a:path w="774700" h="516254">
                <a:moveTo>
                  <a:pt x="685800" y="515937"/>
                </a:moveTo>
                <a:lnTo>
                  <a:pt x="685800" y="134937"/>
                </a:lnTo>
                <a:lnTo>
                  <a:pt x="582612" y="34726"/>
                </a:lnTo>
                <a:lnTo>
                  <a:pt x="479425" y="0"/>
                </a:lnTo>
                <a:lnTo>
                  <a:pt x="400050" y="992"/>
                </a:lnTo>
                <a:lnTo>
                  <a:pt x="368300" y="7937"/>
                </a:lnTo>
                <a:lnTo>
                  <a:pt x="508000" y="287337"/>
                </a:lnTo>
                <a:lnTo>
                  <a:pt x="508000" y="515937"/>
                </a:lnTo>
                <a:lnTo>
                  <a:pt x="685800" y="515937"/>
                </a:lnTo>
                <a:close/>
              </a:path>
              <a:path w="774700" h="516254">
                <a:moveTo>
                  <a:pt x="774700" y="515937"/>
                </a:moveTo>
                <a:lnTo>
                  <a:pt x="774700" y="84137"/>
                </a:lnTo>
                <a:lnTo>
                  <a:pt x="735409" y="58142"/>
                </a:lnTo>
                <a:lnTo>
                  <a:pt x="698500" y="38100"/>
                </a:lnTo>
                <a:lnTo>
                  <a:pt x="671115" y="25201"/>
                </a:lnTo>
                <a:lnTo>
                  <a:pt x="660400" y="20637"/>
                </a:lnTo>
                <a:lnTo>
                  <a:pt x="675084" y="65285"/>
                </a:lnTo>
                <a:lnTo>
                  <a:pt x="682625" y="92075"/>
                </a:lnTo>
                <a:lnTo>
                  <a:pt x="685403" y="111720"/>
                </a:lnTo>
                <a:lnTo>
                  <a:pt x="685800" y="134937"/>
                </a:lnTo>
                <a:lnTo>
                  <a:pt x="685800" y="515937"/>
                </a:lnTo>
                <a:lnTo>
                  <a:pt x="774700" y="515937"/>
                </a:lnTo>
                <a:close/>
              </a:path>
            </a:pathLst>
          </a:custGeom>
          <a:solidFill>
            <a:srgbClr val="FFF7D4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8558751" y="5728447"/>
            <a:ext cx="586432" cy="437990"/>
          </a:xfrm>
          <a:custGeom>
            <a:avLst/>
            <a:gdLst/>
            <a:ahLst/>
            <a:cxnLst/>
            <a:rect l="l" t="t" r="r" b="b"/>
            <a:pathLst>
              <a:path w="685800" h="482600">
                <a:moveTo>
                  <a:pt x="469900" y="482600"/>
                </a:moveTo>
                <a:lnTo>
                  <a:pt x="469900" y="279400"/>
                </a:lnTo>
                <a:lnTo>
                  <a:pt x="298251" y="286345"/>
                </a:lnTo>
                <a:lnTo>
                  <a:pt x="192087" y="287337"/>
                </a:lnTo>
                <a:lnTo>
                  <a:pt x="107354" y="281185"/>
                </a:lnTo>
                <a:lnTo>
                  <a:pt x="0" y="266700"/>
                </a:lnTo>
                <a:lnTo>
                  <a:pt x="30264" y="299821"/>
                </a:lnTo>
                <a:lnTo>
                  <a:pt x="66852" y="330504"/>
                </a:lnTo>
                <a:lnTo>
                  <a:pt x="108470" y="358597"/>
                </a:lnTo>
                <a:lnTo>
                  <a:pt x="153822" y="383946"/>
                </a:lnTo>
                <a:lnTo>
                  <a:pt x="201612" y="406400"/>
                </a:lnTo>
                <a:lnTo>
                  <a:pt x="250545" y="425805"/>
                </a:lnTo>
                <a:lnTo>
                  <a:pt x="299326" y="442010"/>
                </a:lnTo>
                <a:lnTo>
                  <a:pt x="346659" y="454863"/>
                </a:lnTo>
                <a:lnTo>
                  <a:pt x="391248" y="464210"/>
                </a:lnTo>
                <a:lnTo>
                  <a:pt x="431800" y="469900"/>
                </a:lnTo>
                <a:lnTo>
                  <a:pt x="431800" y="482600"/>
                </a:lnTo>
                <a:lnTo>
                  <a:pt x="469900" y="482600"/>
                </a:lnTo>
                <a:close/>
              </a:path>
              <a:path w="685800" h="482600">
                <a:moveTo>
                  <a:pt x="642937" y="482600"/>
                </a:moveTo>
                <a:lnTo>
                  <a:pt x="642937" y="144462"/>
                </a:lnTo>
                <a:lnTo>
                  <a:pt x="638373" y="177601"/>
                </a:lnTo>
                <a:lnTo>
                  <a:pt x="635000" y="190500"/>
                </a:lnTo>
                <a:lnTo>
                  <a:pt x="537567" y="80367"/>
                </a:lnTo>
                <a:lnTo>
                  <a:pt x="474662" y="23812"/>
                </a:lnTo>
                <a:lnTo>
                  <a:pt x="418901" y="2976"/>
                </a:lnTo>
                <a:lnTo>
                  <a:pt x="342900" y="0"/>
                </a:lnTo>
                <a:lnTo>
                  <a:pt x="384175" y="81160"/>
                </a:lnTo>
                <a:lnTo>
                  <a:pt x="425450" y="173037"/>
                </a:lnTo>
                <a:lnTo>
                  <a:pt x="457200" y="248245"/>
                </a:lnTo>
                <a:lnTo>
                  <a:pt x="469900" y="279400"/>
                </a:lnTo>
                <a:lnTo>
                  <a:pt x="469900" y="482600"/>
                </a:lnTo>
                <a:lnTo>
                  <a:pt x="642937" y="482600"/>
                </a:lnTo>
                <a:close/>
              </a:path>
              <a:path w="685800" h="482600">
                <a:moveTo>
                  <a:pt x="685800" y="482600"/>
                </a:moveTo>
                <a:lnTo>
                  <a:pt x="685800" y="88900"/>
                </a:lnTo>
                <a:lnTo>
                  <a:pt x="674092" y="72231"/>
                </a:lnTo>
                <a:lnTo>
                  <a:pt x="658812" y="60325"/>
                </a:lnTo>
                <a:lnTo>
                  <a:pt x="641151" y="53181"/>
                </a:lnTo>
                <a:lnTo>
                  <a:pt x="622300" y="50800"/>
                </a:lnTo>
                <a:lnTo>
                  <a:pt x="640357" y="99417"/>
                </a:lnTo>
                <a:lnTo>
                  <a:pt x="642937" y="144462"/>
                </a:lnTo>
                <a:lnTo>
                  <a:pt x="642937" y="482600"/>
                </a:lnTo>
                <a:lnTo>
                  <a:pt x="685800" y="482600"/>
                </a:lnTo>
                <a:close/>
              </a:path>
            </a:pathLst>
          </a:custGeom>
          <a:solidFill>
            <a:srgbClr val="FABC41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8732509" y="5774551"/>
            <a:ext cx="412675" cy="391886"/>
          </a:xfrm>
          <a:custGeom>
            <a:avLst/>
            <a:gdLst/>
            <a:ahLst/>
            <a:cxnLst/>
            <a:rect l="l" t="t" r="r" b="b"/>
            <a:pathLst>
              <a:path w="482600" h="431800">
                <a:moveTo>
                  <a:pt x="349008" y="131318"/>
                </a:moveTo>
                <a:lnTo>
                  <a:pt x="296926" y="67868"/>
                </a:lnTo>
                <a:lnTo>
                  <a:pt x="263715" y="34925"/>
                </a:lnTo>
                <a:lnTo>
                  <a:pt x="215900" y="0"/>
                </a:lnTo>
                <a:lnTo>
                  <a:pt x="319087" y="97434"/>
                </a:lnTo>
                <a:lnTo>
                  <a:pt x="349008" y="131318"/>
                </a:lnTo>
                <a:close/>
              </a:path>
              <a:path w="482600" h="431800">
                <a:moveTo>
                  <a:pt x="404723" y="229565"/>
                </a:moveTo>
                <a:lnTo>
                  <a:pt x="401637" y="216103"/>
                </a:lnTo>
                <a:lnTo>
                  <a:pt x="374650" y="160337"/>
                </a:lnTo>
                <a:lnTo>
                  <a:pt x="349008" y="131318"/>
                </a:lnTo>
                <a:lnTo>
                  <a:pt x="364845" y="152806"/>
                </a:lnTo>
                <a:lnTo>
                  <a:pt x="392696" y="200025"/>
                </a:lnTo>
                <a:lnTo>
                  <a:pt x="404723" y="229565"/>
                </a:lnTo>
                <a:close/>
              </a:path>
              <a:path w="482600" h="431800">
                <a:moveTo>
                  <a:pt x="406400" y="355600"/>
                </a:moveTo>
                <a:lnTo>
                  <a:pt x="398462" y="371081"/>
                </a:lnTo>
                <a:lnTo>
                  <a:pt x="390525" y="384175"/>
                </a:lnTo>
                <a:lnTo>
                  <a:pt x="377825" y="402043"/>
                </a:lnTo>
                <a:lnTo>
                  <a:pt x="355600" y="431800"/>
                </a:lnTo>
                <a:lnTo>
                  <a:pt x="368300" y="431800"/>
                </a:lnTo>
                <a:lnTo>
                  <a:pt x="384962" y="412750"/>
                </a:lnTo>
                <a:lnTo>
                  <a:pt x="396875" y="393700"/>
                </a:lnTo>
                <a:lnTo>
                  <a:pt x="404012" y="374650"/>
                </a:lnTo>
                <a:lnTo>
                  <a:pt x="406400" y="355600"/>
                </a:lnTo>
                <a:close/>
              </a:path>
              <a:path w="482600" h="431800">
                <a:moveTo>
                  <a:pt x="419100" y="292100"/>
                </a:moveTo>
                <a:lnTo>
                  <a:pt x="411924" y="247256"/>
                </a:lnTo>
                <a:lnTo>
                  <a:pt x="404723" y="229565"/>
                </a:lnTo>
                <a:lnTo>
                  <a:pt x="419100" y="292100"/>
                </a:lnTo>
                <a:close/>
              </a:path>
              <a:path w="482600" h="431800">
                <a:moveTo>
                  <a:pt x="482600" y="304800"/>
                </a:moveTo>
                <a:lnTo>
                  <a:pt x="432409" y="313131"/>
                </a:lnTo>
                <a:lnTo>
                  <a:pt x="358444" y="319633"/>
                </a:lnTo>
                <a:lnTo>
                  <a:pt x="312724" y="320675"/>
                </a:lnTo>
                <a:lnTo>
                  <a:pt x="261315" y="319430"/>
                </a:lnTo>
                <a:lnTo>
                  <a:pt x="204241" y="315290"/>
                </a:lnTo>
                <a:lnTo>
                  <a:pt x="141617" y="307644"/>
                </a:lnTo>
                <a:lnTo>
                  <a:pt x="73507" y="295884"/>
                </a:lnTo>
                <a:lnTo>
                  <a:pt x="0" y="279400"/>
                </a:lnTo>
                <a:lnTo>
                  <a:pt x="18656" y="288353"/>
                </a:lnTo>
                <a:lnTo>
                  <a:pt x="92240" y="310832"/>
                </a:lnTo>
                <a:lnTo>
                  <a:pt x="142443" y="322072"/>
                </a:lnTo>
                <a:lnTo>
                  <a:pt x="198437" y="331787"/>
                </a:lnTo>
                <a:lnTo>
                  <a:pt x="257860" y="338836"/>
                </a:lnTo>
                <a:lnTo>
                  <a:pt x="318350" y="342074"/>
                </a:lnTo>
                <a:lnTo>
                  <a:pt x="377545" y="340360"/>
                </a:lnTo>
                <a:lnTo>
                  <a:pt x="433082" y="332549"/>
                </a:lnTo>
                <a:lnTo>
                  <a:pt x="482600" y="317500"/>
                </a:lnTo>
                <a:lnTo>
                  <a:pt x="482600" y="304800"/>
                </a:lnTo>
                <a:close/>
              </a:path>
              <a:path w="482600" h="431800">
                <a:moveTo>
                  <a:pt x="482600" y="101600"/>
                </a:moveTo>
                <a:lnTo>
                  <a:pt x="480606" y="92278"/>
                </a:lnTo>
                <a:lnTo>
                  <a:pt x="476250" y="84137"/>
                </a:lnTo>
                <a:lnTo>
                  <a:pt x="471881" y="78384"/>
                </a:lnTo>
                <a:lnTo>
                  <a:pt x="469900" y="76200"/>
                </a:lnTo>
                <a:lnTo>
                  <a:pt x="471881" y="85725"/>
                </a:lnTo>
                <a:lnTo>
                  <a:pt x="480606" y="104775"/>
                </a:lnTo>
                <a:lnTo>
                  <a:pt x="482600" y="114300"/>
                </a:lnTo>
                <a:lnTo>
                  <a:pt x="482600" y="101600"/>
                </a:lnTo>
                <a:close/>
              </a:path>
            </a:pathLst>
          </a:custGeom>
          <a:solidFill>
            <a:srgbClr val="B56B28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27" name="bg object 27"/>
          <p:cNvSpPr/>
          <p:nvPr/>
        </p:nvSpPr>
        <p:spPr>
          <a:xfrm>
            <a:off x="12048" y="2996773"/>
            <a:ext cx="445254" cy="569387"/>
          </a:xfrm>
          <a:custGeom>
            <a:avLst/>
            <a:gdLst/>
            <a:ahLst/>
            <a:cxnLst/>
            <a:rect l="l" t="t" r="r" b="b"/>
            <a:pathLst>
              <a:path w="520700" h="627379">
                <a:moveTo>
                  <a:pt x="520700" y="165100"/>
                </a:moveTo>
                <a:lnTo>
                  <a:pt x="361354" y="148232"/>
                </a:lnTo>
                <a:lnTo>
                  <a:pt x="246062" y="173037"/>
                </a:lnTo>
                <a:lnTo>
                  <a:pt x="176014" y="209748"/>
                </a:lnTo>
                <a:lnTo>
                  <a:pt x="152400" y="228600"/>
                </a:lnTo>
                <a:lnTo>
                  <a:pt x="145454" y="139303"/>
                </a:lnTo>
                <a:lnTo>
                  <a:pt x="144462" y="85725"/>
                </a:lnTo>
                <a:lnTo>
                  <a:pt x="150614" y="46434"/>
                </a:lnTo>
                <a:lnTo>
                  <a:pt x="165100" y="0"/>
                </a:lnTo>
                <a:lnTo>
                  <a:pt x="116230" y="20827"/>
                </a:lnTo>
                <a:lnTo>
                  <a:pt x="75895" y="50800"/>
                </a:lnTo>
                <a:lnTo>
                  <a:pt x="43484" y="86867"/>
                </a:lnTo>
                <a:lnTo>
                  <a:pt x="18389" y="125983"/>
                </a:lnTo>
                <a:lnTo>
                  <a:pt x="0" y="165100"/>
                </a:lnTo>
                <a:lnTo>
                  <a:pt x="0" y="520700"/>
                </a:lnTo>
                <a:lnTo>
                  <a:pt x="95845" y="604242"/>
                </a:lnTo>
                <a:lnTo>
                  <a:pt x="195262" y="627062"/>
                </a:lnTo>
                <a:lnTo>
                  <a:pt x="273248" y="618926"/>
                </a:lnTo>
                <a:lnTo>
                  <a:pt x="304800" y="609600"/>
                </a:lnTo>
                <a:lnTo>
                  <a:pt x="267890" y="601662"/>
                </a:lnTo>
                <a:lnTo>
                  <a:pt x="247650" y="593725"/>
                </a:lnTo>
                <a:lnTo>
                  <a:pt x="236934" y="581025"/>
                </a:lnTo>
                <a:lnTo>
                  <a:pt x="228600" y="558800"/>
                </a:lnTo>
                <a:lnTo>
                  <a:pt x="305792" y="557609"/>
                </a:lnTo>
                <a:lnTo>
                  <a:pt x="388937" y="530225"/>
                </a:lnTo>
                <a:lnTo>
                  <a:pt x="455414" y="498078"/>
                </a:lnTo>
                <a:lnTo>
                  <a:pt x="482600" y="482600"/>
                </a:lnTo>
                <a:lnTo>
                  <a:pt x="254000" y="393700"/>
                </a:lnTo>
                <a:lnTo>
                  <a:pt x="372467" y="290115"/>
                </a:lnTo>
                <a:lnTo>
                  <a:pt x="439737" y="231775"/>
                </a:lnTo>
                <a:lnTo>
                  <a:pt x="480814" y="197246"/>
                </a:lnTo>
                <a:lnTo>
                  <a:pt x="520700" y="165100"/>
                </a:lnTo>
                <a:close/>
              </a:path>
            </a:pathLst>
          </a:custGeom>
          <a:solidFill>
            <a:srgbClr val="FFF7D4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28" name="bg object 28"/>
          <p:cNvSpPr/>
          <p:nvPr/>
        </p:nvSpPr>
        <p:spPr>
          <a:xfrm>
            <a:off x="12047" y="3042877"/>
            <a:ext cx="401815" cy="525588"/>
          </a:xfrm>
          <a:custGeom>
            <a:avLst/>
            <a:gdLst/>
            <a:ahLst/>
            <a:cxnLst/>
            <a:rect l="l" t="t" r="r" b="b"/>
            <a:pathLst>
              <a:path w="469900" h="579120">
                <a:moveTo>
                  <a:pt x="127000" y="0"/>
                </a:moveTo>
                <a:lnTo>
                  <a:pt x="86724" y="29339"/>
                </a:lnTo>
                <a:lnTo>
                  <a:pt x="54563" y="65381"/>
                </a:lnTo>
                <a:lnTo>
                  <a:pt x="30162" y="106362"/>
                </a:lnTo>
                <a:lnTo>
                  <a:pt x="13170" y="150518"/>
                </a:lnTo>
                <a:lnTo>
                  <a:pt x="3233" y="196085"/>
                </a:lnTo>
                <a:lnTo>
                  <a:pt x="0" y="241300"/>
                </a:lnTo>
                <a:lnTo>
                  <a:pt x="0" y="431800"/>
                </a:lnTo>
                <a:lnTo>
                  <a:pt x="7342" y="439340"/>
                </a:lnTo>
                <a:lnTo>
                  <a:pt x="11112" y="444500"/>
                </a:lnTo>
                <a:lnTo>
                  <a:pt x="12501" y="449659"/>
                </a:lnTo>
                <a:lnTo>
                  <a:pt x="12700" y="457200"/>
                </a:lnTo>
                <a:lnTo>
                  <a:pt x="25400" y="457200"/>
                </a:lnTo>
                <a:lnTo>
                  <a:pt x="107156" y="537368"/>
                </a:lnTo>
                <a:lnTo>
                  <a:pt x="108712" y="538567"/>
                </a:lnTo>
                <a:lnTo>
                  <a:pt x="108712" y="86969"/>
                </a:lnTo>
                <a:lnTo>
                  <a:pt x="114808" y="38303"/>
                </a:lnTo>
                <a:lnTo>
                  <a:pt x="127000" y="0"/>
                </a:lnTo>
                <a:close/>
              </a:path>
              <a:path w="469900" h="579120">
                <a:moveTo>
                  <a:pt x="469900" y="114300"/>
                </a:moveTo>
                <a:lnTo>
                  <a:pt x="422913" y="113263"/>
                </a:lnTo>
                <a:lnTo>
                  <a:pt x="370818" y="120002"/>
                </a:lnTo>
                <a:lnTo>
                  <a:pt x="316278" y="132961"/>
                </a:lnTo>
                <a:lnTo>
                  <a:pt x="261960" y="150585"/>
                </a:lnTo>
                <a:lnTo>
                  <a:pt x="210531" y="171320"/>
                </a:lnTo>
                <a:lnTo>
                  <a:pt x="164655" y="193610"/>
                </a:lnTo>
                <a:lnTo>
                  <a:pt x="127000" y="215900"/>
                </a:lnTo>
                <a:lnTo>
                  <a:pt x="114808" y="183692"/>
                </a:lnTo>
                <a:lnTo>
                  <a:pt x="108712" y="138074"/>
                </a:lnTo>
                <a:lnTo>
                  <a:pt x="108712" y="538567"/>
                </a:lnTo>
                <a:lnTo>
                  <a:pt x="152400" y="572228"/>
                </a:lnTo>
                <a:lnTo>
                  <a:pt x="152400" y="482600"/>
                </a:lnTo>
                <a:lnTo>
                  <a:pt x="203200" y="488757"/>
                </a:lnTo>
                <a:lnTo>
                  <a:pt x="203200" y="342900"/>
                </a:lnTo>
                <a:lnTo>
                  <a:pt x="293092" y="253603"/>
                </a:lnTo>
                <a:lnTo>
                  <a:pt x="350837" y="200025"/>
                </a:lnTo>
                <a:lnTo>
                  <a:pt x="401439" y="160734"/>
                </a:lnTo>
                <a:lnTo>
                  <a:pt x="469900" y="114300"/>
                </a:lnTo>
                <a:close/>
              </a:path>
              <a:path w="469900" h="579120">
                <a:moveTo>
                  <a:pt x="228600" y="558800"/>
                </a:moveTo>
                <a:lnTo>
                  <a:pt x="195262" y="536178"/>
                </a:lnTo>
                <a:lnTo>
                  <a:pt x="171450" y="511175"/>
                </a:lnTo>
                <a:lnTo>
                  <a:pt x="157162" y="490934"/>
                </a:lnTo>
                <a:lnTo>
                  <a:pt x="152400" y="482600"/>
                </a:lnTo>
                <a:lnTo>
                  <a:pt x="152400" y="572228"/>
                </a:lnTo>
                <a:lnTo>
                  <a:pt x="155575" y="574675"/>
                </a:lnTo>
                <a:lnTo>
                  <a:pt x="189706" y="578643"/>
                </a:lnTo>
                <a:lnTo>
                  <a:pt x="228600" y="558800"/>
                </a:lnTo>
                <a:close/>
              </a:path>
              <a:path w="469900" h="579120">
                <a:moveTo>
                  <a:pt x="419100" y="431800"/>
                </a:moveTo>
                <a:lnTo>
                  <a:pt x="353219" y="412551"/>
                </a:lnTo>
                <a:lnTo>
                  <a:pt x="282575" y="382587"/>
                </a:lnTo>
                <a:lnTo>
                  <a:pt x="226219" y="355004"/>
                </a:lnTo>
                <a:lnTo>
                  <a:pt x="203200" y="342900"/>
                </a:lnTo>
                <a:lnTo>
                  <a:pt x="203200" y="488757"/>
                </a:lnTo>
                <a:lnTo>
                  <a:pt x="263723" y="496093"/>
                </a:lnTo>
                <a:lnTo>
                  <a:pt x="328612" y="495300"/>
                </a:lnTo>
                <a:lnTo>
                  <a:pt x="372070" y="475456"/>
                </a:lnTo>
                <a:lnTo>
                  <a:pt x="419100" y="431800"/>
                </a:lnTo>
                <a:close/>
              </a:path>
            </a:pathLst>
          </a:custGeom>
          <a:solidFill>
            <a:srgbClr val="DD7127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29" name="bg object 29"/>
          <p:cNvSpPr/>
          <p:nvPr/>
        </p:nvSpPr>
        <p:spPr>
          <a:xfrm>
            <a:off x="12043" y="3123559"/>
            <a:ext cx="293216" cy="328492"/>
          </a:xfrm>
          <a:custGeom>
            <a:avLst/>
            <a:gdLst/>
            <a:ahLst/>
            <a:cxnLst/>
            <a:rect l="l" t="t" r="r" b="b"/>
            <a:pathLst>
              <a:path w="342900" h="361950">
                <a:moveTo>
                  <a:pt x="25400" y="317500"/>
                </a:moveTo>
                <a:lnTo>
                  <a:pt x="0" y="292100"/>
                </a:lnTo>
                <a:lnTo>
                  <a:pt x="0" y="304800"/>
                </a:lnTo>
                <a:lnTo>
                  <a:pt x="7543" y="312153"/>
                </a:lnTo>
                <a:lnTo>
                  <a:pt x="12700" y="315912"/>
                </a:lnTo>
                <a:lnTo>
                  <a:pt x="17856" y="317309"/>
                </a:lnTo>
                <a:lnTo>
                  <a:pt x="25400" y="317500"/>
                </a:lnTo>
                <a:close/>
              </a:path>
              <a:path w="342900" h="361950">
                <a:moveTo>
                  <a:pt x="58051" y="297497"/>
                </a:moveTo>
                <a:lnTo>
                  <a:pt x="56375" y="299694"/>
                </a:lnTo>
                <a:lnTo>
                  <a:pt x="38100" y="342900"/>
                </a:lnTo>
                <a:lnTo>
                  <a:pt x="58051" y="297497"/>
                </a:lnTo>
                <a:close/>
              </a:path>
              <a:path w="342900" h="361950">
                <a:moveTo>
                  <a:pt x="63500" y="254000"/>
                </a:moveTo>
                <a:lnTo>
                  <a:pt x="50380" y="214909"/>
                </a:lnTo>
                <a:lnTo>
                  <a:pt x="47510" y="165582"/>
                </a:lnTo>
                <a:lnTo>
                  <a:pt x="52387" y="112712"/>
                </a:lnTo>
                <a:lnTo>
                  <a:pt x="56172" y="94234"/>
                </a:lnTo>
                <a:lnTo>
                  <a:pt x="52781" y="103987"/>
                </a:lnTo>
                <a:lnTo>
                  <a:pt x="38100" y="165100"/>
                </a:lnTo>
                <a:lnTo>
                  <a:pt x="42468" y="207175"/>
                </a:lnTo>
                <a:lnTo>
                  <a:pt x="47510" y="218401"/>
                </a:lnTo>
                <a:lnTo>
                  <a:pt x="63500" y="254000"/>
                </a:lnTo>
                <a:close/>
              </a:path>
              <a:path w="342900" h="361950">
                <a:moveTo>
                  <a:pt x="88900" y="0"/>
                </a:moveTo>
                <a:lnTo>
                  <a:pt x="75552" y="23228"/>
                </a:lnTo>
                <a:lnTo>
                  <a:pt x="62560" y="63030"/>
                </a:lnTo>
                <a:lnTo>
                  <a:pt x="56172" y="94234"/>
                </a:lnTo>
                <a:lnTo>
                  <a:pt x="88900" y="0"/>
                </a:lnTo>
                <a:close/>
              </a:path>
              <a:path w="342900" h="361950">
                <a:moveTo>
                  <a:pt x="238544" y="138163"/>
                </a:moveTo>
                <a:lnTo>
                  <a:pt x="189903" y="164312"/>
                </a:lnTo>
                <a:lnTo>
                  <a:pt x="112712" y="215900"/>
                </a:lnTo>
                <a:lnTo>
                  <a:pt x="71234" y="267500"/>
                </a:lnTo>
                <a:lnTo>
                  <a:pt x="58051" y="297497"/>
                </a:lnTo>
                <a:lnTo>
                  <a:pt x="89103" y="256781"/>
                </a:lnTo>
                <a:lnTo>
                  <a:pt x="131635" y="215658"/>
                </a:lnTo>
                <a:lnTo>
                  <a:pt x="179387" y="177800"/>
                </a:lnTo>
                <a:lnTo>
                  <a:pt x="227736" y="144716"/>
                </a:lnTo>
                <a:lnTo>
                  <a:pt x="238544" y="138163"/>
                </a:lnTo>
                <a:close/>
              </a:path>
              <a:path w="342900" h="361950">
                <a:moveTo>
                  <a:pt x="330200" y="88900"/>
                </a:moveTo>
                <a:lnTo>
                  <a:pt x="307746" y="98780"/>
                </a:lnTo>
                <a:lnTo>
                  <a:pt x="272059" y="117881"/>
                </a:lnTo>
                <a:lnTo>
                  <a:pt x="238544" y="138163"/>
                </a:lnTo>
                <a:lnTo>
                  <a:pt x="330200" y="88900"/>
                </a:lnTo>
                <a:close/>
              </a:path>
              <a:path w="342900" h="361950">
                <a:moveTo>
                  <a:pt x="342900" y="355600"/>
                </a:moveTo>
                <a:lnTo>
                  <a:pt x="228206" y="345681"/>
                </a:lnTo>
                <a:lnTo>
                  <a:pt x="149225" y="323850"/>
                </a:lnTo>
                <a:lnTo>
                  <a:pt x="103581" y="302031"/>
                </a:lnTo>
                <a:lnTo>
                  <a:pt x="88900" y="292100"/>
                </a:lnTo>
                <a:lnTo>
                  <a:pt x="128003" y="324154"/>
                </a:lnTo>
                <a:lnTo>
                  <a:pt x="177330" y="345262"/>
                </a:lnTo>
                <a:lnTo>
                  <a:pt x="230187" y="357187"/>
                </a:lnTo>
                <a:lnTo>
                  <a:pt x="279869" y="361721"/>
                </a:lnTo>
                <a:lnTo>
                  <a:pt x="319671" y="360603"/>
                </a:lnTo>
                <a:lnTo>
                  <a:pt x="342900" y="355600"/>
                </a:lnTo>
                <a:close/>
              </a:path>
            </a:pathLst>
          </a:custGeom>
          <a:solidFill>
            <a:srgbClr val="6F4019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pic>
        <p:nvPicPr>
          <p:cNvPr id="30" name="bg 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627" y="3423237"/>
            <a:ext cx="141178" cy="126787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117761" y="731904"/>
            <a:ext cx="263895" cy="155602"/>
          </a:xfrm>
          <a:custGeom>
            <a:avLst/>
            <a:gdLst/>
            <a:ahLst/>
            <a:cxnLst/>
            <a:rect l="l" t="t" r="r" b="b"/>
            <a:pathLst>
              <a:path w="308610" h="171450">
                <a:moveTo>
                  <a:pt x="308173" y="82550"/>
                </a:moveTo>
                <a:lnTo>
                  <a:pt x="295473" y="44450"/>
                </a:lnTo>
                <a:lnTo>
                  <a:pt x="190896" y="3175"/>
                </a:lnTo>
                <a:lnTo>
                  <a:pt x="125610" y="0"/>
                </a:lnTo>
                <a:lnTo>
                  <a:pt x="72231" y="44450"/>
                </a:lnTo>
                <a:lnTo>
                  <a:pt x="3373" y="146050"/>
                </a:lnTo>
                <a:lnTo>
                  <a:pt x="0" y="150018"/>
                </a:lnTo>
                <a:lnTo>
                  <a:pt x="4960" y="158750"/>
                </a:lnTo>
                <a:lnTo>
                  <a:pt x="12303" y="167481"/>
                </a:lnTo>
                <a:lnTo>
                  <a:pt x="16073" y="171450"/>
                </a:lnTo>
                <a:lnTo>
                  <a:pt x="46632" y="119657"/>
                </a:lnTo>
                <a:lnTo>
                  <a:pt x="70048" y="90487"/>
                </a:lnTo>
                <a:lnTo>
                  <a:pt x="98226" y="73223"/>
                </a:lnTo>
                <a:lnTo>
                  <a:pt x="143073" y="57150"/>
                </a:lnTo>
                <a:lnTo>
                  <a:pt x="201017" y="50403"/>
                </a:lnTo>
                <a:lnTo>
                  <a:pt x="254198" y="60325"/>
                </a:lnTo>
                <a:lnTo>
                  <a:pt x="293092" y="75009"/>
                </a:lnTo>
                <a:lnTo>
                  <a:pt x="308173" y="82550"/>
                </a:lnTo>
                <a:close/>
              </a:path>
            </a:pathLst>
          </a:custGeom>
          <a:solidFill>
            <a:srgbClr val="915421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32" name="bg object 32"/>
          <p:cNvSpPr/>
          <p:nvPr/>
        </p:nvSpPr>
        <p:spPr>
          <a:xfrm>
            <a:off x="266915" y="703089"/>
            <a:ext cx="885621" cy="633933"/>
          </a:xfrm>
          <a:custGeom>
            <a:avLst/>
            <a:gdLst/>
            <a:ahLst/>
            <a:cxnLst/>
            <a:rect l="l" t="t" r="r" b="b"/>
            <a:pathLst>
              <a:path w="1035685" h="698500">
                <a:moveTo>
                  <a:pt x="654446" y="0"/>
                </a:moveTo>
                <a:lnTo>
                  <a:pt x="70246" y="0"/>
                </a:lnTo>
                <a:lnTo>
                  <a:pt x="46235" y="72628"/>
                </a:lnTo>
                <a:lnTo>
                  <a:pt x="30559" y="133350"/>
                </a:lnTo>
                <a:lnTo>
                  <a:pt x="22026" y="175021"/>
                </a:lnTo>
                <a:lnTo>
                  <a:pt x="19446" y="190500"/>
                </a:lnTo>
                <a:lnTo>
                  <a:pt x="6746" y="203200"/>
                </a:lnTo>
                <a:lnTo>
                  <a:pt x="0" y="270867"/>
                </a:lnTo>
                <a:lnTo>
                  <a:pt x="396" y="315912"/>
                </a:lnTo>
                <a:lnTo>
                  <a:pt x="10318" y="358576"/>
                </a:lnTo>
                <a:lnTo>
                  <a:pt x="32146" y="419100"/>
                </a:lnTo>
                <a:lnTo>
                  <a:pt x="70048" y="480417"/>
                </a:lnTo>
                <a:lnTo>
                  <a:pt x="116284" y="528637"/>
                </a:lnTo>
                <a:lnTo>
                  <a:pt x="155376" y="560189"/>
                </a:lnTo>
                <a:lnTo>
                  <a:pt x="162321" y="564958"/>
                </a:lnTo>
                <a:lnTo>
                  <a:pt x="162321" y="487362"/>
                </a:lnTo>
                <a:lnTo>
                  <a:pt x="164703" y="462557"/>
                </a:lnTo>
                <a:lnTo>
                  <a:pt x="171846" y="431800"/>
                </a:lnTo>
                <a:lnTo>
                  <a:pt x="260945" y="585985"/>
                </a:lnTo>
                <a:lnTo>
                  <a:pt x="370284" y="665162"/>
                </a:lnTo>
                <a:lnTo>
                  <a:pt x="438546" y="686649"/>
                </a:lnTo>
                <a:lnTo>
                  <a:pt x="438546" y="317500"/>
                </a:lnTo>
                <a:lnTo>
                  <a:pt x="603646" y="377217"/>
                </a:lnTo>
                <a:lnTo>
                  <a:pt x="603646" y="38099"/>
                </a:lnTo>
                <a:lnTo>
                  <a:pt x="615156" y="28574"/>
                </a:lnTo>
                <a:lnTo>
                  <a:pt x="642937" y="9524"/>
                </a:lnTo>
                <a:lnTo>
                  <a:pt x="654446" y="0"/>
                </a:lnTo>
                <a:close/>
              </a:path>
              <a:path w="1035685" h="698500">
                <a:moveTo>
                  <a:pt x="171846" y="571500"/>
                </a:moveTo>
                <a:lnTo>
                  <a:pt x="164703" y="519310"/>
                </a:lnTo>
                <a:lnTo>
                  <a:pt x="162321" y="487362"/>
                </a:lnTo>
                <a:lnTo>
                  <a:pt x="162321" y="564958"/>
                </a:lnTo>
                <a:lnTo>
                  <a:pt x="171846" y="571500"/>
                </a:lnTo>
                <a:close/>
              </a:path>
              <a:path w="1035685" h="698500">
                <a:moveTo>
                  <a:pt x="502046" y="698500"/>
                </a:moveTo>
                <a:lnTo>
                  <a:pt x="438546" y="317500"/>
                </a:lnTo>
                <a:lnTo>
                  <a:pt x="438546" y="686649"/>
                </a:lnTo>
                <a:lnTo>
                  <a:pt x="462954" y="694332"/>
                </a:lnTo>
                <a:lnTo>
                  <a:pt x="502046" y="698500"/>
                </a:lnTo>
                <a:close/>
              </a:path>
              <a:path w="1035685" h="698500">
                <a:moveTo>
                  <a:pt x="1035441" y="533400"/>
                </a:moveTo>
                <a:lnTo>
                  <a:pt x="1012224" y="487164"/>
                </a:lnTo>
                <a:lnTo>
                  <a:pt x="992579" y="449262"/>
                </a:lnTo>
                <a:lnTo>
                  <a:pt x="921146" y="317500"/>
                </a:lnTo>
                <a:lnTo>
                  <a:pt x="891861" y="274887"/>
                </a:lnTo>
                <a:lnTo>
                  <a:pt x="856200" y="232484"/>
                </a:lnTo>
                <a:lnTo>
                  <a:pt x="816254" y="191440"/>
                </a:lnTo>
                <a:lnTo>
                  <a:pt x="774112" y="152905"/>
                </a:lnTo>
                <a:lnTo>
                  <a:pt x="731866" y="118028"/>
                </a:lnTo>
                <a:lnTo>
                  <a:pt x="691606" y="87959"/>
                </a:lnTo>
                <a:lnTo>
                  <a:pt x="655422" y="63848"/>
                </a:lnTo>
                <a:lnTo>
                  <a:pt x="603646" y="38099"/>
                </a:lnTo>
                <a:lnTo>
                  <a:pt x="603646" y="377217"/>
                </a:lnTo>
                <a:lnTo>
                  <a:pt x="1035441" y="533400"/>
                </a:lnTo>
                <a:close/>
              </a:path>
            </a:pathLst>
          </a:custGeom>
          <a:solidFill>
            <a:srgbClr val="FFF7D4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33" name="bg object 33"/>
          <p:cNvSpPr/>
          <p:nvPr/>
        </p:nvSpPr>
        <p:spPr>
          <a:xfrm>
            <a:off x="284901" y="703089"/>
            <a:ext cx="791684" cy="587829"/>
          </a:xfrm>
          <a:custGeom>
            <a:avLst/>
            <a:gdLst/>
            <a:ahLst/>
            <a:cxnLst/>
            <a:rect l="l" t="t" r="r" b="b"/>
            <a:pathLst>
              <a:path w="925830" h="647700">
                <a:moveTo>
                  <a:pt x="544512" y="0"/>
                </a:moveTo>
                <a:lnTo>
                  <a:pt x="100012" y="0"/>
                </a:lnTo>
                <a:lnTo>
                  <a:pt x="90487" y="21034"/>
                </a:lnTo>
                <a:lnTo>
                  <a:pt x="71437" y="67865"/>
                </a:lnTo>
                <a:lnTo>
                  <a:pt x="61912" y="88900"/>
                </a:lnTo>
                <a:lnTo>
                  <a:pt x="61912" y="101600"/>
                </a:lnTo>
                <a:lnTo>
                  <a:pt x="12501" y="286146"/>
                </a:lnTo>
                <a:lnTo>
                  <a:pt x="0" y="387350"/>
                </a:lnTo>
                <a:lnTo>
                  <a:pt x="27979" y="440928"/>
                </a:lnTo>
                <a:lnTo>
                  <a:pt x="97234" y="480992"/>
                </a:lnTo>
                <a:lnTo>
                  <a:pt x="97234" y="417314"/>
                </a:lnTo>
                <a:lnTo>
                  <a:pt x="115887" y="360362"/>
                </a:lnTo>
                <a:lnTo>
                  <a:pt x="139303" y="320079"/>
                </a:lnTo>
                <a:lnTo>
                  <a:pt x="150812" y="304800"/>
                </a:lnTo>
                <a:lnTo>
                  <a:pt x="212129" y="474464"/>
                </a:lnTo>
                <a:lnTo>
                  <a:pt x="260350" y="566737"/>
                </a:lnTo>
                <a:lnTo>
                  <a:pt x="320476" y="613767"/>
                </a:lnTo>
                <a:lnTo>
                  <a:pt x="366712" y="629935"/>
                </a:lnTo>
                <a:lnTo>
                  <a:pt x="366712" y="266700"/>
                </a:lnTo>
                <a:lnTo>
                  <a:pt x="493712" y="303278"/>
                </a:lnTo>
                <a:lnTo>
                  <a:pt x="493712" y="63500"/>
                </a:lnTo>
                <a:lnTo>
                  <a:pt x="498078" y="46434"/>
                </a:lnTo>
                <a:lnTo>
                  <a:pt x="509587" y="31749"/>
                </a:lnTo>
                <a:lnTo>
                  <a:pt x="525859" y="17065"/>
                </a:lnTo>
                <a:lnTo>
                  <a:pt x="544512" y="0"/>
                </a:lnTo>
                <a:close/>
              </a:path>
              <a:path w="925830" h="647700">
                <a:moveTo>
                  <a:pt x="100012" y="482600"/>
                </a:moveTo>
                <a:lnTo>
                  <a:pt x="97234" y="417314"/>
                </a:lnTo>
                <a:lnTo>
                  <a:pt x="97234" y="480992"/>
                </a:lnTo>
                <a:lnTo>
                  <a:pt x="100012" y="482600"/>
                </a:lnTo>
                <a:close/>
              </a:path>
              <a:path w="925830" h="647700">
                <a:moveTo>
                  <a:pt x="417512" y="647700"/>
                </a:moveTo>
                <a:lnTo>
                  <a:pt x="398859" y="534590"/>
                </a:lnTo>
                <a:lnTo>
                  <a:pt x="382587" y="409575"/>
                </a:lnTo>
                <a:lnTo>
                  <a:pt x="366712" y="266700"/>
                </a:lnTo>
                <a:lnTo>
                  <a:pt x="366712" y="629935"/>
                </a:lnTo>
                <a:lnTo>
                  <a:pt x="417512" y="647700"/>
                </a:lnTo>
                <a:close/>
              </a:path>
              <a:path w="925830" h="647700">
                <a:moveTo>
                  <a:pt x="925512" y="457200"/>
                </a:moveTo>
                <a:lnTo>
                  <a:pt x="906344" y="415741"/>
                </a:lnTo>
                <a:lnTo>
                  <a:pt x="881180" y="374238"/>
                </a:lnTo>
                <a:lnTo>
                  <a:pt x="850900" y="333176"/>
                </a:lnTo>
                <a:lnTo>
                  <a:pt x="816386" y="293040"/>
                </a:lnTo>
                <a:lnTo>
                  <a:pt x="778521" y="254316"/>
                </a:lnTo>
                <a:lnTo>
                  <a:pt x="738187" y="217487"/>
                </a:lnTo>
                <a:lnTo>
                  <a:pt x="696265" y="183040"/>
                </a:lnTo>
                <a:lnTo>
                  <a:pt x="653638" y="151459"/>
                </a:lnTo>
                <a:lnTo>
                  <a:pt x="611187" y="123229"/>
                </a:lnTo>
                <a:lnTo>
                  <a:pt x="569794" y="98836"/>
                </a:lnTo>
                <a:lnTo>
                  <a:pt x="530342" y="78764"/>
                </a:lnTo>
                <a:lnTo>
                  <a:pt x="493712" y="63500"/>
                </a:lnTo>
                <a:lnTo>
                  <a:pt x="493712" y="303278"/>
                </a:lnTo>
                <a:lnTo>
                  <a:pt x="575468" y="326826"/>
                </a:lnTo>
                <a:lnTo>
                  <a:pt x="703262" y="366712"/>
                </a:lnTo>
                <a:lnTo>
                  <a:pt x="802481" y="404217"/>
                </a:lnTo>
                <a:lnTo>
                  <a:pt x="925512" y="457200"/>
                </a:lnTo>
                <a:close/>
              </a:path>
            </a:pathLst>
          </a:custGeom>
          <a:solidFill>
            <a:srgbClr val="AEAE50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34" name="bg object 34"/>
          <p:cNvSpPr/>
          <p:nvPr/>
        </p:nvSpPr>
        <p:spPr>
          <a:xfrm>
            <a:off x="370423" y="781923"/>
            <a:ext cx="521273" cy="198248"/>
          </a:xfrm>
          <a:custGeom>
            <a:avLst/>
            <a:gdLst/>
            <a:ahLst/>
            <a:cxnLst/>
            <a:rect l="l" t="t" r="r" b="b"/>
            <a:pathLst>
              <a:path w="609599" h="218440">
                <a:moveTo>
                  <a:pt x="142290" y="3850"/>
                </a:moveTo>
                <a:lnTo>
                  <a:pt x="95749" y="0"/>
                </a:lnTo>
                <a:lnTo>
                  <a:pt x="45889" y="3077"/>
                </a:lnTo>
                <a:lnTo>
                  <a:pt x="0" y="14736"/>
                </a:lnTo>
                <a:lnTo>
                  <a:pt x="142290" y="3850"/>
                </a:lnTo>
                <a:close/>
              </a:path>
              <a:path w="609599" h="218440">
                <a:moveTo>
                  <a:pt x="364138" y="72378"/>
                </a:moveTo>
                <a:lnTo>
                  <a:pt x="257175" y="21086"/>
                </a:lnTo>
                <a:lnTo>
                  <a:pt x="145256" y="3623"/>
                </a:lnTo>
                <a:lnTo>
                  <a:pt x="142290" y="3850"/>
                </a:lnTo>
                <a:lnTo>
                  <a:pt x="148498" y="4364"/>
                </a:lnTo>
                <a:lnTo>
                  <a:pt x="203051" y="15032"/>
                </a:lnTo>
                <a:lnTo>
                  <a:pt x="258327" y="30865"/>
                </a:lnTo>
                <a:lnTo>
                  <a:pt x="313241" y="50725"/>
                </a:lnTo>
                <a:lnTo>
                  <a:pt x="364138" y="72378"/>
                </a:lnTo>
                <a:close/>
              </a:path>
              <a:path w="609599" h="218440">
                <a:moveTo>
                  <a:pt x="609599" y="217936"/>
                </a:moveTo>
                <a:lnTo>
                  <a:pt x="574499" y="190685"/>
                </a:lnTo>
                <a:lnTo>
                  <a:pt x="507629" y="147660"/>
                </a:lnTo>
                <a:lnTo>
                  <a:pt x="464989" y="123079"/>
                </a:lnTo>
                <a:lnTo>
                  <a:pt x="417655" y="97971"/>
                </a:lnTo>
                <a:lnTo>
                  <a:pt x="366712" y="73473"/>
                </a:lnTo>
                <a:lnTo>
                  <a:pt x="364138" y="72378"/>
                </a:lnTo>
                <a:lnTo>
                  <a:pt x="392906" y="86173"/>
                </a:lnTo>
                <a:lnTo>
                  <a:pt x="609599" y="217936"/>
                </a:lnTo>
                <a:close/>
              </a:path>
            </a:pathLst>
          </a:custGeom>
          <a:solidFill>
            <a:srgbClr val="6F8637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pic>
        <p:nvPicPr>
          <p:cNvPr id="35" name="bg object 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0741" y="703089"/>
            <a:ext cx="76019" cy="69156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403002" y="703089"/>
            <a:ext cx="10860" cy="34578"/>
          </a:xfrm>
          <a:custGeom>
            <a:avLst/>
            <a:gdLst/>
            <a:ahLst/>
            <a:cxnLst/>
            <a:rect l="l" t="t" r="r" b="b"/>
            <a:pathLst>
              <a:path w="12700" h="38100">
                <a:moveTo>
                  <a:pt x="12700" y="0"/>
                </a:moveTo>
                <a:lnTo>
                  <a:pt x="0" y="0"/>
                </a:lnTo>
                <a:lnTo>
                  <a:pt x="0" y="38100"/>
                </a:lnTo>
                <a:lnTo>
                  <a:pt x="198" y="30360"/>
                </a:lnTo>
                <a:lnTo>
                  <a:pt x="1587" y="23812"/>
                </a:lnTo>
                <a:lnTo>
                  <a:pt x="5357" y="14882"/>
                </a:lnTo>
                <a:lnTo>
                  <a:pt x="12700" y="0"/>
                </a:lnTo>
                <a:close/>
              </a:path>
            </a:pathLst>
          </a:custGeom>
          <a:solidFill>
            <a:srgbClr val="6F8637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pic>
        <p:nvPicPr>
          <p:cNvPr id="37" name="bg 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5184" y="806824"/>
            <a:ext cx="57818" cy="230521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462590" y="829875"/>
            <a:ext cx="114571" cy="380360"/>
          </a:xfrm>
          <a:custGeom>
            <a:avLst/>
            <a:gdLst/>
            <a:ahLst/>
            <a:cxnLst/>
            <a:rect l="l" t="t" r="r" b="b"/>
            <a:pathLst>
              <a:path w="133985" h="419100">
                <a:moveTo>
                  <a:pt x="133515" y="419100"/>
                </a:moveTo>
                <a:lnTo>
                  <a:pt x="54735" y="246459"/>
                </a:lnTo>
                <a:lnTo>
                  <a:pt x="17628" y="114300"/>
                </a:lnTo>
                <a:lnTo>
                  <a:pt x="6713" y="29765"/>
                </a:lnTo>
                <a:lnTo>
                  <a:pt x="6515" y="0"/>
                </a:lnTo>
                <a:lnTo>
                  <a:pt x="0" y="46984"/>
                </a:lnTo>
                <a:lnTo>
                  <a:pt x="4250" y="101181"/>
                </a:lnTo>
                <a:lnTo>
                  <a:pt x="16863" y="159455"/>
                </a:lnTo>
                <a:lnTo>
                  <a:pt x="35434" y="218669"/>
                </a:lnTo>
                <a:lnTo>
                  <a:pt x="57559" y="275689"/>
                </a:lnTo>
                <a:lnTo>
                  <a:pt x="80834" y="327377"/>
                </a:lnTo>
                <a:lnTo>
                  <a:pt x="102854" y="370599"/>
                </a:lnTo>
                <a:lnTo>
                  <a:pt x="121216" y="402218"/>
                </a:lnTo>
                <a:lnTo>
                  <a:pt x="133515" y="419100"/>
                </a:lnTo>
                <a:close/>
              </a:path>
            </a:pathLst>
          </a:custGeom>
          <a:solidFill>
            <a:srgbClr val="6F8637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39" name="bg object 39"/>
          <p:cNvSpPr/>
          <p:nvPr/>
        </p:nvSpPr>
        <p:spPr>
          <a:xfrm>
            <a:off x="1188" y="4691103"/>
            <a:ext cx="513128" cy="817197"/>
          </a:xfrm>
          <a:custGeom>
            <a:avLst/>
            <a:gdLst/>
            <a:ahLst/>
            <a:cxnLst/>
            <a:rect l="l" t="t" r="r" b="b"/>
            <a:pathLst>
              <a:path w="600075" h="900429">
                <a:moveTo>
                  <a:pt x="600075" y="502642"/>
                </a:moveTo>
                <a:lnTo>
                  <a:pt x="596900" y="368300"/>
                </a:lnTo>
                <a:lnTo>
                  <a:pt x="515739" y="412948"/>
                </a:lnTo>
                <a:lnTo>
                  <a:pt x="423862" y="449262"/>
                </a:lnTo>
                <a:lnTo>
                  <a:pt x="348655" y="473670"/>
                </a:lnTo>
                <a:lnTo>
                  <a:pt x="317500" y="482600"/>
                </a:lnTo>
                <a:lnTo>
                  <a:pt x="366117" y="353615"/>
                </a:lnTo>
                <a:lnTo>
                  <a:pt x="373062" y="260350"/>
                </a:lnTo>
                <a:lnTo>
                  <a:pt x="330001" y="157559"/>
                </a:lnTo>
                <a:lnTo>
                  <a:pt x="228600" y="0"/>
                </a:lnTo>
                <a:lnTo>
                  <a:pt x="181372" y="123031"/>
                </a:lnTo>
                <a:lnTo>
                  <a:pt x="127000" y="269875"/>
                </a:lnTo>
                <a:lnTo>
                  <a:pt x="63500" y="444500"/>
                </a:lnTo>
                <a:lnTo>
                  <a:pt x="51792" y="425648"/>
                </a:lnTo>
                <a:lnTo>
                  <a:pt x="36512" y="407987"/>
                </a:lnTo>
                <a:lnTo>
                  <a:pt x="18851" y="392707"/>
                </a:lnTo>
                <a:lnTo>
                  <a:pt x="0" y="381000"/>
                </a:lnTo>
                <a:lnTo>
                  <a:pt x="0" y="812800"/>
                </a:lnTo>
                <a:lnTo>
                  <a:pt x="28575" y="820142"/>
                </a:lnTo>
                <a:lnTo>
                  <a:pt x="57150" y="823912"/>
                </a:lnTo>
                <a:lnTo>
                  <a:pt x="85725" y="825301"/>
                </a:lnTo>
                <a:lnTo>
                  <a:pt x="114300" y="825500"/>
                </a:lnTo>
                <a:lnTo>
                  <a:pt x="263128" y="888404"/>
                </a:lnTo>
                <a:lnTo>
                  <a:pt x="352425" y="900112"/>
                </a:lnTo>
                <a:lnTo>
                  <a:pt x="417909" y="852289"/>
                </a:lnTo>
                <a:lnTo>
                  <a:pt x="495300" y="736600"/>
                </a:lnTo>
                <a:lnTo>
                  <a:pt x="450056" y="747315"/>
                </a:lnTo>
                <a:lnTo>
                  <a:pt x="400050" y="746125"/>
                </a:lnTo>
                <a:lnTo>
                  <a:pt x="359569" y="740171"/>
                </a:lnTo>
                <a:lnTo>
                  <a:pt x="342900" y="736600"/>
                </a:lnTo>
                <a:lnTo>
                  <a:pt x="496887" y="652264"/>
                </a:lnTo>
                <a:lnTo>
                  <a:pt x="574675" y="585787"/>
                </a:lnTo>
                <a:lnTo>
                  <a:pt x="600075" y="502642"/>
                </a:lnTo>
                <a:close/>
              </a:path>
            </a:pathLst>
          </a:custGeom>
          <a:solidFill>
            <a:srgbClr val="FFF7D4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40" name="bg object 40"/>
          <p:cNvSpPr/>
          <p:nvPr/>
        </p:nvSpPr>
        <p:spPr>
          <a:xfrm>
            <a:off x="1188" y="4760259"/>
            <a:ext cx="466974" cy="678884"/>
          </a:xfrm>
          <a:custGeom>
            <a:avLst/>
            <a:gdLst/>
            <a:ahLst/>
            <a:cxnLst/>
            <a:rect l="l" t="t" r="r" b="b"/>
            <a:pathLst>
              <a:path w="546100" h="748029">
                <a:moveTo>
                  <a:pt x="292692" y="257135"/>
                </a:moveTo>
                <a:lnTo>
                  <a:pt x="290567" y="200064"/>
                </a:lnTo>
                <a:lnTo>
                  <a:pt x="284574" y="143933"/>
                </a:lnTo>
                <a:lnTo>
                  <a:pt x="274504" y="90624"/>
                </a:lnTo>
                <a:lnTo>
                  <a:pt x="260149" y="42019"/>
                </a:lnTo>
                <a:lnTo>
                  <a:pt x="241300" y="0"/>
                </a:lnTo>
                <a:lnTo>
                  <a:pt x="201414" y="137120"/>
                </a:lnTo>
                <a:lnTo>
                  <a:pt x="150812" y="277812"/>
                </a:lnTo>
                <a:lnTo>
                  <a:pt x="107354" y="387548"/>
                </a:lnTo>
                <a:lnTo>
                  <a:pt x="88900" y="431800"/>
                </a:lnTo>
                <a:lnTo>
                  <a:pt x="66079" y="409178"/>
                </a:lnTo>
                <a:lnTo>
                  <a:pt x="49212" y="393700"/>
                </a:lnTo>
                <a:lnTo>
                  <a:pt x="29964" y="378221"/>
                </a:lnTo>
                <a:lnTo>
                  <a:pt x="0" y="355600"/>
                </a:lnTo>
                <a:lnTo>
                  <a:pt x="0" y="685800"/>
                </a:lnTo>
                <a:lnTo>
                  <a:pt x="16668" y="693142"/>
                </a:lnTo>
                <a:lnTo>
                  <a:pt x="28575" y="696912"/>
                </a:lnTo>
                <a:lnTo>
                  <a:pt x="35718" y="698301"/>
                </a:lnTo>
                <a:lnTo>
                  <a:pt x="38100" y="698500"/>
                </a:lnTo>
                <a:lnTo>
                  <a:pt x="50800" y="711200"/>
                </a:lnTo>
                <a:lnTo>
                  <a:pt x="95771" y="724718"/>
                </a:lnTo>
                <a:lnTo>
                  <a:pt x="143867" y="736004"/>
                </a:lnTo>
                <a:lnTo>
                  <a:pt x="193452" y="744016"/>
                </a:lnTo>
                <a:lnTo>
                  <a:pt x="228600" y="746644"/>
                </a:lnTo>
                <a:lnTo>
                  <a:pt x="228600" y="673100"/>
                </a:lnTo>
                <a:lnTo>
                  <a:pt x="242976" y="666610"/>
                </a:lnTo>
                <a:lnTo>
                  <a:pt x="266700" y="655735"/>
                </a:lnTo>
                <a:lnTo>
                  <a:pt x="266700" y="457200"/>
                </a:lnTo>
                <a:lnTo>
                  <a:pt x="277954" y="415180"/>
                </a:lnTo>
                <a:lnTo>
                  <a:pt x="286177" y="366575"/>
                </a:lnTo>
                <a:lnTo>
                  <a:pt x="291159" y="313266"/>
                </a:lnTo>
                <a:lnTo>
                  <a:pt x="292692" y="257135"/>
                </a:lnTo>
                <a:close/>
              </a:path>
              <a:path w="546100" h="748029">
                <a:moveTo>
                  <a:pt x="406400" y="698500"/>
                </a:moveTo>
                <a:lnTo>
                  <a:pt x="358973" y="705246"/>
                </a:lnTo>
                <a:lnTo>
                  <a:pt x="312737" y="704850"/>
                </a:lnTo>
                <a:lnTo>
                  <a:pt x="268883" y="694928"/>
                </a:lnTo>
                <a:lnTo>
                  <a:pt x="228600" y="673100"/>
                </a:lnTo>
                <a:lnTo>
                  <a:pt x="228600" y="746644"/>
                </a:lnTo>
                <a:lnTo>
                  <a:pt x="242976" y="747709"/>
                </a:lnTo>
                <a:lnTo>
                  <a:pt x="290537" y="746050"/>
                </a:lnTo>
                <a:lnTo>
                  <a:pt x="334764" y="737989"/>
                </a:lnTo>
                <a:lnTo>
                  <a:pt x="373930" y="722486"/>
                </a:lnTo>
                <a:lnTo>
                  <a:pt x="406400" y="698500"/>
                </a:lnTo>
                <a:close/>
              </a:path>
              <a:path w="546100" h="748029">
                <a:moveTo>
                  <a:pt x="546100" y="355600"/>
                </a:moveTo>
                <a:lnTo>
                  <a:pt x="513056" y="381646"/>
                </a:lnTo>
                <a:lnTo>
                  <a:pt x="468018" y="407340"/>
                </a:lnTo>
                <a:lnTo>
                  <a:pt x="415925" y="430212"/>
                </a:lnTo>
                <a:lnTo>
                  <a:pt x="361715" y="447792"/>
                </a:lnTo>
                <a:lnTo>
                  <a:pt x="310327" y="457611"/>
                </a:lnTo>
                <a:lnTo>
                  <a:pt x="266700" y="457200"/>
                </a:lnTo>
                <a:lnTo>
                  <a:pt x="266700" y="655735"/>
                </a:lnTo>
                <a:lnTo>
                  <a:pt x="303581" y="637324"/>
                </a:lnTo>
                <a:lnTo>
                  <a:pt x="344017" y="614375"/>
                </a:lnTo>
                <a:lnTo>
                  <a:pt x="387350" y="585787"/>
                </a:lnTo>
                <a:lnTo>
                  <a:pt x="430682" y="551484"/>
                </a:lnTo>
                <a:lnTo>
                  <a:pt x="471119" y="511390"/>
                </a:lnTo>
                <a:lnTo>
                  <a:pt x="505765" y="465429"/>
                </a:lnTo>
                <a:lnTo>
                  <a:pt x="531723" y="413524"/>
                </a:lnTo>
                <a:lnTo>
                  <a:pt x="546100" y="355600"/>
                </a:lnTo>
                <a:close/>
              </a:path>
            </a:pathLst>
          </a:custGeom>
          <a:solidFill>
            <a:srgbClr val="EE9026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41" name="bg object 41"/>
          <p:cNvSpPr/>
          <p:nvPr/>
        </p:nvSpPr>
        <p:spPr>
          <a:xfrm>
            <a:off x="55483" y="4944676"/>
            <a:ext cx="336656" cy="472568"/>
          </a:xfrm>
          <a:custGeom>
            <a:avLst/>
            <a:gdLst/>
            <a:ahLst/>
            <a:cxnLst/>
            <a:rect l="l" t="t" r="r" b="b"/>
            <a:pathLst>
              <a:path w="393699" h="520700">
                <a:moveTo>
                  <a:pt x="60325" y="492125"/>
                </a:moveTo>
                <a:lnTo>
                  <a:pt x="38100" y="482600"/>
                </a:lnTo>
                <a:lnTo>
                  <a:pt x="50203" y="488556"/>
                </a:lnTo>
                <a:lnTo>
                  <a:pt x="60325" y="492125"/>
                </a:lnTo>
                <a:close/>
              </a:path>
              <a:path w="393699" h="520700">
                <a:moveTo>
                  <a:pt x="166979" y="20688"/>
                </a:moveTo>
                <a:lnTo>
                  <a:pt x="165100" y="0"/>
                </a:lnTo>
                <a:lnTo>
                  <a:pt x="123228" y="220078"/>
                </a:lnTo>
                <a:lnTo>
                  <a:pt x="68262" y="369887"/>
                </a:lnTo>
                <a:lnTo>
                  <a:pt x="20434" y="455422"/>
                </a:lnTo>
                <a:lnTo>
                  <a:pt x="0" y="482600"/>
                </a:lnTo>
                <a:lnTo>
                  <a:pt x="32753" y="452475"/>
                </a:lnTo>
                <a:lnTo>
                  <a:pt x="61785" y="412203"/>
                </a:lnTo>
                <a:lnTo>
                  <a:pt x="87160" y="364274"/>
                </a:lnTo>
                <a:lnTo>
                  <a:pt x="108927" y="311124"/>
                </a:lnTo>
                <a:lnTo>
                  <a:pt x="127139" y="255231"/>
                </a:lnTo>
                <a:lnTo>
                  <a:pt x="141859" y="199047"/>
                </a:lnTo>
                <a:lnTo>
                  <a:pt x="153149" y="145034"/>
                </a:lnTo>
                <a:lnTo>
                  <a:pt x="161061" y="95669"/>
                </a:lnTo>
                <a:lnTo>
                  <a:pt x="165646" y="53403"/>
                </a:lnTo>
                <a:lnTo>
                  <a:pt x="166979" y="20688"/>
                </a:lnTo>
                <a:close/>
              </a:path>
              <a:path w="393699" h="520700">
                <a:moveTo>
                  <a:pt x="241300" y="520700"/>
                </a:moveTo>
                <a:lnTo>
                  <a:pt x="150609" y="514756"/>
                </a:lnTo>
                <a:lnTo>
                  <a:pt x="87312" y="501650"/>
                </a:lnTo>
                <a:lnTo>
                  <a:pt x="60325" y="492125"/>
                </a:lnTo>
                <a:lnTo>
                  <a:pt x="89496" y="504634"/>
                </a:lnTo>
                <a:lnTo>
                  <a:pt x="153987" y="515937"/>
                </a:lnTo>
                <a:lnTo>
                  <a:pt x="211340" y="520115"/>
                </a:lnTo>
                <a:lnTo>
                  <a:pt x="241300" y="520700"/>
                </a:lnTo>
                <a:close/>
              </a:path>
              <a:path w="393699" h="520700">
                <a:moveTo>
                  <a:pt x="393700" y="254000"/>
                </a:moveTo>
                <a:lnTo>
                  <a:pt x="265709" y="334772"/>
                </a:lnTo>
                <a:lnTo>
                  <a:pt x="169862" y="376237"/>
                </a:lnTo>
                <a:lnTo>
                  <a:pt x="109740" y="391528"/>
                </a:lnTo>
                <a:lnTo>
                  <a:pt x="88900" y="393700"/>
                </a:lnTo>
                <a:lnTo>
                  <a:pt x="136436" y="395300"/>
                </a:lnTo>
                <a:lnTo>
                  <a:pt x="189318" y="381558"/>
                </a:lnTo>
                <a:lnTo>
                  <a:pt x="243522" y="357378"/>
                </a:lnTo>
                <a:lnTo>
                  <a:pt x="295059" y="327647"/>
                </a:lnTo>
                <a:lnTo>
                  <a:pt x="339940" y="297256"/>
                </a:lnTo>
                <a:lnTo>
                  <a:pt x="374154" y="271081"/>
                </a:lnTo>
                <a:lnTo>
                  <a:pt x="393700" y="254000"/>
                </a:lnTo>
                <a:close/>
              </a:path>
            </a:pathLst>
          </a:custGeom>
          <a:solidFill>
            <a:srgbClr val="9B5524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pic>
        <p:nvPicPr>
          <p:cNvPr id="42" name="bg object 4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88" y="5221301"/>
            <a:ext cx="76019" cy="6915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188" y="5348088"/>
            <a:ext cx="65159" cy="16713"/>
          </a:xfrm>
          <a:custGeom>
            <a:avLst/>
            <a:gdLst/>
            <a:ahLst/>
            <a:cxnLst/>
            <a:rect l="l" t="t" r="r" b="b"/>
            <a:pathLst>
              <a:path w="76200" h="18414">
                <a:moveTo>
                  <a:pt x="76200" y="12700"/>
                </a:moveTo>
                <a:lnTo>
                  <a:pt x="60721" y="12501"/>
                </a:lnTo>
                <a:lnTo>
                  <a:pt x="47625" y="11112"/>
                </a:lnTo>
                <a:lnTo>
                  <a:pt x="29765" y="7342"/>
                </a:lnTo>
                <a:lnTo>
                  <a:pt x="0" y="0"/>
                </a:lnTo>
                <a:lnTo>
                  <a:pt x="19050" y="9128"/>
                </a:lnTo>
                <a:lnTo>
                  <a:pt x="38100" y="15875"/>
                </a:lnTo>
                <a:lnTo>
                  <a:pt x="57150" y="17859"/>
                </a:lnTo>
                <a:lnTo>
                  <a:pt x="76200" y="12700"/>
                </a:lnTo>
                <a:close/>
              </a:path>
            </a:pathLst>
          </a:custGeom>
          <a:solidFill>
            <a:srgbClr val="9B5524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pic>
        <p:nvPicPr>
          <p:cNvPr id="44" name="bg object 4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337" y="5440296"/>
            <a:ext cx="70589" cy="166227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8363274" y="783771"/>
            <a:ext cx="498467" cy="563624"/>
          </a:xfrm>
          <a:custGeom>
            <a:avLst/>
            <a:gdLst/>
            <a:ahLst/>
            <a:cxnLst/>
            <a:rect l="l" t="t" r="r" b="b"/>
            <a:pathLst>
              <a:path w="582929" h="621030">
                <a:moveTo>
                  <a:pt x="582612" y="430212"/>
                </a:moveTo>
                <a:lnTo>
                  <a:pt x="571500" y="304799"/>
                </a:lnTo>
                <a:lnTo>
                  <a:pt x="566935" y="312737"/>
                </a:lnTo>
                <a:lnTo>
                  <a:pt x="554037" y="330199"/>
                </a:lnTo>
                <a:lnTo>
                  <a:pt x="533995" y="347662"/>
                </a:lnTo>
                <a:lnTo>
                  <a:pt x="508000" y="355599"/>
                </a:lnTo>
                <a:lnTo>
                  <a:pt x="536575" y="308967"/>
                </a:lnTo>
                <a:lnTo>
                  <a:pt x="546100" y="268287"/>
                </a:lnTo>
                <a:lnTo>
                  <a:pt x="536575" y="210939"/>
                </a:lnTo>
                <a:lnTo>
                  <a:pt x="508000" y="114299"/>
                </a:lnTo>
                <a:lnTo>
                  <a:pt x="368300" y="292099"/>
                </a:lnTo>
                <a:lnTo>
                  <a:pt x="312737" y="174624"/>
                </a:lnTo>
                <a:lnTo>
                  <a:pt x="266501" y="77787"/>
                </a:lnTo>
                <a:lnTo>
                  <a:pt x="228600" y="0"/>
                </a:lnTo>
                <a:lnTo>
                  <a:pt x="171053" y="112514"/>
                </a:lnTo>
                <a:lnTo>
                  <a:pt x="149225" y="185737"/>
                </a:lnTo>
                <a:lnTo>
                  <a:pt x="160734" y="251817"/>
                </a:lnTo>
                <a:lnTo>
                  <a:pt x="203200" y="342899"/>
                </a:lnTo>
                <a:lnTo>
                  <a:pt x="180379" y="336351"/>
                </a:lnTo>
                <a:lnTo>
                  <a:pt x="125412" y="319087"/>
                </a:lnTo>
                <a:lnTo>
                  <a:pt x="58539" y="294679"/>
                </a:lnTo>
                <a:lnTo>
                  <a:pt x="0" y="266699"/>
                </a:lnTo>
                <a:lnTo>
                  <a:pt x="10318" y="363339"/>
                </a:lnTo>
                <a:lnTo>
                  <a:pt x="34925" y="420687"/>
                </a:lnTo>
                <a:lnTo>
                  <a:pt x="92868" y="461367"/>
                </a:lnTo>
                <a:lnTo>
                  <a:pt x="203200" y="507999"/>
                </a:lnTo>
                <a:lnTo>
                  <a:pt x="192484" y="511770"/>
                </a:lnTo>
                <a:lnTo>
                  <a:pt x="165100" y="519112"/>
                </a:lnTo>
                <a:lnTo>
                  <a:pt x="128190" y="524073"/>
                </a:lnTo>
                <a:lnTo>
                  <a:pt x="88900" y="520699"/>
                </a:lnTo>
                <a:lnTo>
                  <a:pt x="150415" y="592732"/>
                </a:lnTo>
                <a:lnTo>
                  <a:pt x="200025" y="620712"/>
                </a:lnTo>
                <a:lnTo>
                  <a:pt x="263921" y="608210"/>
                </a:lnTo>
                <a:lnTo>
                  <a:pt x="368300" y="558799"/>
                </a:lnTo>
                <a:lnTo>
                  <a:pt x="500062" y="533399"/>
                </a:lnTo>
                <a:lnTo>
                  <a:pt x="565150" y="498474"/>
                </a:lnTo>
                <a:lnTo>
                  <a:pt x="582612" y="430212"/>
                </a:lnTo>
                <a:close/>
              </a:path>
            </a:pathLst>
          </a:custGeom>
          <a:solidFill>
            <a:srgbClr val="FFF7D3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46" name="bg object 46"/>
          <p:cNvSpPr/>
          <p:nvPr/>
        </p:nvSpPr>
        <p:spPr>
          <a:xfrm>
            <a:off x="8395853" y="818350"/>
            <a:ext cx="445254" cy="475450"/>
          </a:xfrm>
          <a:custGeom>
            <a:avLst/>
            <a:gdLst/>
            <a:ahLst/>
            <a:cxnLst/>
            <a:rect l="l" t="t" r="r" b="b"/>
            <a:pathLst>
              <a:path w="520700" h="523875">
                <a:moveTo>
                  <a:pt x="190500" y="454840"/>
                </a:moveTo>
                <a:lnTo>
                  <a:pt x="190500" y="330199"/>
                </a:lnTo>
                <a:lnTo>
                  <a:pt x="150018" y="331192"/>
                </a:lnTo>
                <a:lnTo>
                  <a:pt x="95250" y="319087"/>
                </a:lnTo>
                <a:lnTo>
                  <a:pt x="40481" y="299839"/>
                </a:lnTo>
                <a:lnTo>
                  <a:pt x="0" y="279399"/>
                </a:lnTo>
                <a:lnTo>
                  <a:pt x="24696" y="333939"/>
                </a:lnTo>
                <a:lnTo>
                  <a:pt x="62278" y="378260"/>
                </a:lnTo>
                <a:lnTo>
                  <a:pt x="106968" y="413027"/>
                </a:lnTo>
                <a:lnTo>
                  <a:pt x="152992" y="438909"/>
                </a:lnTo>
                <a:lnTo>
                  <a:pt x="190500" y="454840"/>
                </a:lnTo>
                <a:close/>
              </a:path>
              <a:path w="520700" h="523875">
                <a:moveTo>
                  <a:pt x="241300" y="520660"/>
                </a:moveTo>
                <a:lnTo>
                  <a:pt x="241300" y="469899"/>
                </a:lnTo>
                <a:lnTo>
                  <a:pt x="218082" y="491728"/>
                </a:lnTo>
                <a:lnTo>
                  <a:pt x="188912" y="501649"/>
                </a:lnTo>
                <a:lnTo>
                  <a:pt x="157360" y="502046"/>
                </a:lnTo>
                <a:lnTo>
                  <a:pt x="127000" y="495299"/>
                </a:lnTo>
                <a:lnTo>
                  <a:pt x="164287" y="517143"/>
                </a:lnTo>
                <a:lnTo>
                  <a:pt x="211937" y="523747"/>
                </a:lnTo>
                <a:lnTo>
                  <a:pt x="241300" y="520660"/>
                </a:lnTo>
                <a:close/>
              </a:path>
              <a:path w="520700" h="523875">
                <a:moveTo>
                  <a:pt x="481012" y="225424"/>
                </a:moveTo>
                <a:lnTo>
                  <a:pt x="478035" y="186134"/>
                </a:lnTo>
                <a:lnTo>
                  <a:pt x="457200" y="139699"/>
                </a:lnTo>
                <a:lnTo>
                  <a:pt x="419298" y="186928"/>
                </a:lnTo>
                <a:lnTo>
                  <a:pt x="373062" y="241299"/>
                </a:lnTo>
                <a:lnTo>
                  <a:pt x="333970" y="286146"/>
                </a:lnTo>
                <a:lnTo>
                  <a:pt x="317500" y="304799"/>
                </a:lnTo>
                <a:lnTo>
                  <a:pt x="265509" y="192881"/>
                </a:lnTo>
                <a:lnTo>
                  <a:pt x="234950" y="123824"/>
                </a:lnTo>
                <a:lnTo>
                  <a:pt x="213915" y="69056"/>
                </a:lnTo>
                <a:lnTo>
                  <a:pt x="190500" y="0"/>
                </a:lnTo>
                <a:lnTo>
                  <a:pt x="177170" y="42283"/>
                </a:lnTo>
                <a:lnTo>
                  <a:pt x="169395" y="91010"/>
                </a:lnTo>
                <a:lnTo>
                  <a:pt x="166506" y="143291"/>
                </a:lnTo>
                <a:lnTo>
                  <a:pt x="167839" y="196239"/>
                </a:lnTo>
                <a:lnTo>
                  <a:pt x="172727" y="246965"/>
                </a:lnTo>
                <a:lnTo>
                  <a:pt x="180502" y="292581"/>
                </a:lnTo>
                <a:lnTo>
                  <a:pt x="190500" y="330199"/>
                </a:lnTo>
                <a:lnTo>
                  <a:pt x="190500" y="454840"/>
                </a:lnTo>
                <a:lnTo>
                  <a:pt x="194572" y="456570"/>
                </a:lnTo>
                <a:lnTo>
                  <a:pt x="225934" y="466678"/>
                </a:lnTo>
                <a:lnTo>
                  <a:pt x="241300" y="469899"/>
                </a:lnTo>
                <a:lnTo>
                  <a:pt x="241300" y="520660"/>
                </a:lnTo>
                <a:lnTo>
                  <a:pt x="265074" y="518159"/>
                </a:lnTo>
                <a:lnTo>
                  <a:pt x="318820" y="503427"/>
                </a:lnTo>
                <a:lnTo>
                  <a:pt x="368300" y="482599"/>
                </a:lnTo>
                <a:lnTo>
                  <a:pt x="419100" y="454601"/>
                </a:lnTo>
                <a:lnTo>
                  <a:pt x="419100" y="368299"/>
                </a:lnTo>
                <a:lnTo>
                  <a:pt x="462557" y="279003"/>
                </a:lnTo>
                <a:lnTo>
                  <a:pt x="481012" y="225424"/>
                </a:lnTo>
                <a:close/>
              </a:path>
              <a:path w="520700" h="523875">
                <a:moveTo>
                  <a:pt x="520104" y="368299"/>
                </a:moveTo>
                <a:lnTo>
                  <a:pt x="508000" y="330199"/>
                </a:lnTo>
                <a:lnTo>
                  <a:pt x="483393" y="352226"/>
                </a:lnTo>
                <a:lnTo>
                  <a:pt x="454025" y="363537"/>
                </a:lnTo>
                <a:lnTo>
                  <a:pt x="429418" y="367704"/>
                </a:lnTo>
                <a:lnTo>
                  <a:pt x="419100" y="368299"/>
                </a:lnTo>
                <a:lnTo>
                  <a:pt x="419100" y="454601"/>
                </a:lnTo>
                <a:lnTo>
                  <a:pt x="463351" y="430212"/>
                </a:lnTo>
                <a:lnTo>
                  <a:pt x="509587" y="396874"/>
                </a:lnTo>
                <a:lnTo>
                  <a:pt x="520104" y="368299"/>
                </a:lnTo>
                <a:close/>
              </a:path>
            </a:pathLst>
          </a:custGeom>
          <a:solidFill>
            <a:srgbClr val="DD7128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47" name="bg object 47"/>
          <p:cNvSpPr/>
          <p:nvPr/>
        </p:nvSpPr>
        <p:spPr>
          <a:xfrm>
            <a:off x="8578923" y="956662"/>
            <a:ext cx="121087" cy="288151"/>
          </a:xfrm>
          <a:custGeom>
            <a:avLst/>
            <a:gdLst/>
            <a:ahLst/>
            <a:cxnLst/>
            <a:rect l="l" t="t" r="r" b="b"/>
            <a:pathLst>
              <a:path w="141604" h="317500">
                <a:moveTo>
                  <a:pt x="37698" y="176017"/>
                </a:moveTo>
                <a:lnTo>
                  <a:pt x="25424" y="133548"/>
                </a:lnTo>
                <a:lnTo>
                  <a:pt x="1810" y="0"/>
                </a:lnTo>
                <a:lnTo>
                  <a:pt x="0" y="22497"/>
                </a:lnTo>
                <a:lnTo>
                  <a:pt x="3993" y="58539"/>
                </a:lnTo>
                <a:lnTo>
                  <a:pt x="13642" y="103807"/>
                </a:lnTo>
                <a:lnTo>
                  <a:pt x="28798" y="153987"/>
                </a:lnTo>
                <a:lnTo>
                  <a:pt x="37698" y="176017"/>
                </a:lnTo>
                <a:close/>
              </a:path>
              <a:path w="141604" h="317500">
                <a:moveTo>
                  <a:pt x="87046" y="267043"/>
                </a:moveTo>
                <a:lnTo>
                  <a:pt x="75034" y="251817"/>
                </a:lnTo>
                <a:lnTo>
                  <a:pt x="49311" y="204762"/>
                </a:lnTo>
                <a:lnTo>
                  <a:pt x="37698" y="176017"/>
                </a:lnTo>
                <a:lnTo>
                  <a:pt x="47848" y="211137"/>
                </a:lnTo>
                <a:lnTo>
                  <a:pt x="82177" y="262532"/>
                </a:lnTo>
                <a:lnTo>
                  <a:pt x="87046" y="267043"/>
                </a:lnTo>
                <a:close/>
              </a:path>
              <a:path w="141604" h="317500">
                <a:moveTo>
                  <a:pt x="141510" y="317499"/>
                </a:moveTo>
                <a:lnTo>
                  <a:pt x="87046" y="267043"/>
                </a:lnTo>
                <a:lnTo>
                  <a:pt x="105816" y="290834"/>
                </a:lnTo>
                <a:lnTo>
                  <a:pt x="141510" y="317499"/>
                </a:lnTo>
                <a:close/>
              </a:path>
            </a:pathLst>
          </a:custGeom>
          <a:solidFill>
            <a:srgbClr val="6E3F19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pic>
        <p:nvPicPr>
          <p:cNvPr id="48" name="bg object 4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450153" y="1129553"/>
            <a:ext cx="195477" cy="74559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558751" y="1002766"/>
            <a:ext cx="271496" cy="403412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8356486" y="3722914"/>
            <a:ext cx="126517" cy="245505"/>
          </a:xfrm>
          <a:custGeom>
            <a:avLst/>
            <a:gdLst/>
            <a:ahLst/>
            <a:cxnLst/>
            <a:rect l="l" t="t" r="r" b="b"/>
            <a:pathLst>
              <a:path w="147954" h="270510">
                <a:moveTo>
                  <a:pt x="84137" y="0"/>
                </a:moveTo>
                <a:lnTo>
                  <a:pt x="58737" y="12700"/>
                </a:lnTo>
                <a:lnTo>
                  <a:pt x="9723" y="95250"/>
                </a:lnTo>
                <a:lnTo>
                  <a:pt x="0" y="149225"/>
                </a:lnTo>
                <a:lnTo>
                  <a:pt x="35520" y="198437"/>
                </a:lnTo>
                <a:lnTo>
                  <a:pt x="51990" y="211402"/>
                </a:lnTo>
                <a:lnTo>
                  <a:pt x="51990" y="91082"/>
                </a:lnTo>
                <a:lnTo>
                  <a:pt x="61912" y="46037"/>
                </a:lnTo>
                <a:lnTo>
                  <a:pt x="76596" y="12898"/>
                </a:lnTo>
                <a:lnTo>
                  <a:pt x="84137" y="0"/>
                </a:lnTo>
                <a:close/>
              </a:path>
              <a:path w="147954" h="270510">
                <a:moveTo>
                  <a:pt x="147637" y="254000"/>
                </a:moveTo>
                <a:lnTo>
                  <a:pt x="103385" y="230782"/>
                </a:lnTo>
                <a:lnTo>
                  <a:pt x="67270" y="184348"/>
                </a:lnTo>
                <a:lnTo>
                  <a:pt x="58737" y="139700"/>
                </a:lnTo>
                <a:lnTo>
                  <a:pt x="51990" y="91082"/>
                </a:lnTo>
                <a:lnTo>
                  <a:pt x="51990" y="211402"/>
                </a:lnTo>
                <a:lnTo>
                  <a:pt x="122237" y="266700"/>
                </a:lnTo>
                <a:lnTo>
                  <a:pt x="126206" y="270073"/>
                </a:lnTo>
                <a:lnTo>
                  <a:pt x="134937" y="265112"/>
                </a:lnTo>
                <a:lnTo>
                  <a:pt x="143668" y="257770"/>
                </a:lnTo>
                <a:lnTo>
                  <a:pt x="147637" y="254000"/>
                </a:lnTo>
                <a:close/>
              </a:path>
            </a:pathLst>
          </a:custGeom>
          <a:solidFill>
            <a:srgbClr val="915421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51" name="bg object 51"/>
          <p:cNvSpPr/>
          <p:nvPr/>
        </p:nvSpPr>
        <p:spPr>
          <a:xfrm>
            <a:off x="8129787" y="3065930"/>
            <a:ext cx="733040" cy="763601"/>
          </a:xfrm>
          <a:custGeom>
            <a:avLst/>
            <a:gdLst/>
            <a:ahLst/>
            <a:cxnLst/>
            <a:rect l="l" t="t" r="r" b="b"/>
            <a:pathLst>
              <a:path w="857250" h="841375">
                <a:moveTo>
                  <a:pt x="171450" y="752156"/>
                </a:moveTo>
                <a:lnTo>
                  <a:pt x="171450" y="571500"/>
                </a:lnTo>
                <a:lnTo>
                  <a:pt x="19050" y="419100"/>
                </a:lnTo>
                <a:lnTo>
                  <a:pt x="10715" y="429220"/>
                </a:lnTo>
                <a:lnTo>
                  <a:pt x="0" y="461962"/>
                </a:lnTo>
                <a:lnTo>
                  <a:pt x="8334" y="520898"/>
                </a:lnTo>
                <a:lnTo>
                  <a:pt x="57150" y="609600"/>
                </a:lnTo>
                <a:lnTo>
                  <a:pt x="112712" y="698698"/>
                </a:lnTo>
                <a:lnTo>
                  <a:pt x="168275" y="750887"/>
                </a:lnTo>
                <a:lnTo>
                  <a:pt x="171450" y="752156"/>
                </a:lnTo>
                <a:close/>
              </a:path>
              <a:path w="857250" h="841375">
                <a:moveTo>
                  <a:pt x="742950" y="0"/>
                </a:moveTo>
                <a:lnTo>
                  <a:pt x="696912" y="19050"/>
                </a:lnTo>
                <a:lnTo>
                  <a:pt x="641151" y="42862"/>
                </a:lnTo>
                <a:lnTo>
                  <a:pt x="565150" y="76200"/>
                </a:lnTo>
                <a:lnTo>
                  <a:pt x="515756" y="108264"/>
                </a:lnTo>
                <a:lnTo>
                  <a:pt x="467030" y="147660"/>
                </a:lnTo>
                <a:lnTo>
                  <a:pt x="421191" y="190833"/>
                </a:lnTo>
                <a:lnTo>
                  <a:pt x="380463" y="234227"/>
                </a:lnTo>
                <a:lnTo>
                  <a:pt x="347065" y="274290"/>
                </a:lnTo>
                <a:lnTo>
                  <a:pt x="323220" y="307465"/>
                </a:lnTo>
                <a:lnTo>
                  <a:pt x="311150" y="330200"/>
                </a:lnTo>
                <a:lnTo>
                  <a:pt x="280590" y="283368"/>
                </a:lnTo>
                <a:lnTo>
                  <a:pt x="257175" y="241300"/>
                </a:lnTo>
                <a:lnTo>
                  <a:pt x="228996" y="180181"/>
                </a:lnTo>
                <a:lnTo>
                  <a:pt x="184150" y="76200"/>
                </a:lnTo>
                <a:lnTo>
                  <a:pt x="179585" y="77390"/>
                </a:lnTo>
                <a:lnTo>
                  <a:pt x="146645" y="108346"/>
                </a:lnTo>
                <a:lnTo>
                  <a:pt x="120650" y="152400"/>
                </a:lnTo>
                <a:lnTo>
                  <a:pt x="71437" y="244673"/>
                </a:lnTo>
                <a:lnTo>
                  <a:pt x="60325" y="319087"/>
                </a:lnTo>
                <a:lnTo>
                  <a:pt x="92075" y="414932"/>
                </a:lnTo>
                <a:lnTo>
                  <a:pt x="171450" y="571500"/>
                </a:lnTo>
                <a:lnTo>
                  <a:pt x="171450" y="752156"/>
                </a:lnTo>
                <a:lnTo>
                  <a:pt x="257175" y="786407"/>
                </a:lnTo>
                <a:lnTo>
                  <a:pt x="412750" y="825500"/>
                </a:lnTo>
                <a:lnTo>
                  <a:pt x="425450" y="838200"/>
                </a:lnTo>
                <a:lnTo>
                  <a:pt x="440729" y="839787"/>
                </a:lnTo>
                <a:lnTo>
                  <a:pt x="481012" y="841375"/>
                </a:lnTo>
                <a:lnTo>
                  <a:pt x="537964" y="838200"/>
                </a:lnTo>
                <a:lnTo>
                  <a:pt x="539750" y="837852"/>
                </a:lnTo>
                <a:lnTo>
                  <a:pt x="539750" y="482600"/>
                </a:lnTo>
                <a:lnTo>
                  <a:pt x="742950" y="0"/>
                </a:lnTo>
                <a:close/>
              </a:path>
              <a:path w="857250" h="841375">
                <a:moveTo>
                  <a:pt x="857250" y="444500"/>
                </a:moveTo>
                <a:lnTo>
                  <a:pt x="539750" y="482600"/>
                </a:lnTo>
                <a:lnTo>
                  <a:pt x="539750" y="837852"/>
                </a:lnTo>
                <a:lnTo>
                  <a:pt x="603250" y="825500"/>
                </a:lnTo>
                <a:lnTo>
                  <a:pt x="615950" y="821004"/>
                </a:lnTo>
                <a:lnTo>
                  <a:pt x="615950" y="711200"/>
                </a:lnTo>
                <a:lnTo>
                  <a:pt x="748307" y="678457"/>
                </a:lnTo>
                <a:lnTo>
                  <a:pt x="817562" y="639762"/>
                </a:lnTo>
                <a:lnTo>
                  <a:pt x="846335" y="570110"/>
                </a:lnTo>
                <a:lnTo>
                  <a:pt x="857250" y="444500"/>
                </a:lnTo>
                <a:close/>
              </a:path>
              <a:path w="857250" h="841375">
                <a:moveTo>
                  <a:pt x="730250" y="723900"/>
                </a:moveTo>
                <a:lnTo>
                  <a:pt x="719534" y="723701"/>
                </a:lnTo>
                <a:lnTo>
                  <a:pt x="692150" y="722312"/>
                </a:lnTo>
                <a:lnTo>
                  <a:pt x="655240" y="718542"/>
                </a:lnTo>
                <a:lnTo>
                  <a:pt x="615950" y="711200"/>
                </a:lnTo>
                <a:lnTo>
                  <a:pt x="615950" y="821004"/>
                </a:lnTo>
                <a:lnTo>
                  <a:pt x="648096" y="809625"/>
                </a:lnTo>
                <a:lnTo>
                  <a:pt x="676275" y="793750"/>
                </a:lnTo>
                <a:lnTo>
                  <a:pt x="699690" y="768350"/>
                </a:lnTo>
                <a:lnTo>
                  <a:pt x="730250" y="723900"/>
                </a:lnTo>
                <a:close/>
              </a:path>
            </a:pathLst>
          </a:custGeom>
          <a:solidFill>
            <a:srgbClr val="FFF7D3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52" name="bg object 52"/>
          <p:cNvSpPr/>
          <p:nvPr/>
        </p:nvSpPr>
        <p:spPr>
          <a:xfrm>
            <a:off x="8178656" y="3123560"/>
            <a:ext cx="651591" cy="704818"/>
          </a:xfrm>
          <a:custGeom>
            <a:avLst/>
            <a:gdLst/>
            <a:ahLst/>
            <a:cxnLst/>
            <a:rect l="l" t="t" r="r" b="b"/>
            <a:pathLst>
              <a:path w="762000" h="776604">
                <a:moveTo>
                  <a:pt x="152400" y="648047"/>
                </a:moveTo>
                <a:lnTo>
                  <a:pt x="152400" y="546100"/>
                </a:lnTo>
                <a:lnTo>
                  <a:pt x="107156" y="537368"/>
                </a:lnTo>
                <a:lnTo>
                  <a:pt x="66675" y="514350"/>
                </a:lnTo>
                <a:lnTo>
                  <a:pt x="30956" y="481806"/>
                </a:lnTo>
                <a:lnTo>
                  <a:pt x="0" y="444500"/>
                </a:lnTo>
                <a:lnTo>
                  <a:pt x="6771" y="486692"/>
                </a:lnTo>
                <a:lnTo>
                  <a:pt x="25598" y="527248"/>
                </a:lnTo>
                <a:lnTo>
                  <a:pt x="54247" y="565720"/>
                </a:lnTo>
                <a:lnTo>
                  <a:pt x="90487" y="601662"/>
                </a:lnTo>
                <a:lnTo>
                  <a:pt x="132084" y="634627"/>
                </a:lnTo>
                <a:lnTo>
                  <a:pt x="152400" y="648047"/>
                </a:lnTo>
                <a:close/>
              </a:path>
              <a:path w="762000" h="776604">
                <a:moveTo>
                  <a:pt x="622300" y="0"/>
                </a:moveTo>
                <a:lnTo>
                  <a:pt x="580110" y="18872"/>
                </a:lnTo>
                <a:lnTo>
                  <a:pt x="537768" y="44297"/>
                </a:lnTo>
                <a:lnTo>
                  <a:pt x="495884" y="75209"/>
                </a:lnTo>
                <a:lnTo>
                  <a:pt x="455066" y="110540"/>
                </a:lnTo>
                <a:lnTo>
                  <a:pt x="415925" y="149225"/>
                </a:lnTo>
                <a:lnTo>
                  <a:pt x="379069" y="190195"/>
                </a:lnTo>
                <a:lnTo>
                  <a:pt x="345109" y="232384"/>
                </a:lnTo>
                <a:lnTo>
                  <a:pt x="314655" y="274726"/>
                </a:lnTo>
                <a:lnTo>
                  <a:pt x="288315" y="316153"/>
                </a:lnTo>
                <a:lnTo>
                  <a:pt x="266700" y="355600"/>
                </a:lnTo>
                <a:lnTo>
                  <a:pt x="234244" y="322556"/>
                </a:lnTo>
                <a:lnTo>
                  <a:pt x="201788" y="277518"/>
                </a:lnTo>
                <a:lnTo>
                  <a:pt x="171450" y="225425"/>
                </a:lnTo>
                <a:lnTo>
                  <a:pt x="145344" y="171214"/>
                </a:lnTo>
                <a:lnTo>
                  <a:pt x="125588" y="119826"/>
                </a:lnTo>
                <a:lnTo>
                  <a:pt x="114300" y="76200"/>
                </a:lnTo>
                <a:lnTo>
                  <a:pt x="89138" y="129509"/>
                </a:lnTo>
                <a:lnTo>
                  <a:pt x="74854" y="184650"/>
                </a:lnTo>
                <a:lnTo>
                  <a:pt x="69730" y="240307"/>
                </a:lnTo>
                <a:lnTo>
                  <a:pt x="72049" y="295162"/>
                </a:lnTo>
                <a:lnTo>
                  <a:pt x="80093" y="347899"/>
                </a:lnTo>
                <a:lnTo>
                  <a:pt x="92144" y="397201"/>
                </a:lnTo>
                <a:lnTo>
                  <a:pt x="106485" y="441751"/>
                </a:lnTo>
                <a:lnTo>
                  <a:pt x="121399" y="480233"/>
                </a:lnTo>
                <a:lnTo>
                  <a:pt x="146073" y="533724"/>
                </a:lnTo>
                <a:lnTo>
                  <a:pt x="152400" y="546100"/>
                </a:lnTo>
                <a:lnTo>
                  <a:pt x="152400" y="648047"/>
                </a:lnTo>
                <a:lnTo>
                  <a:pt x="176807" y="664170"/>
                </a:lnTo>
                <a:lnTo>
                  <a:pt x="222423" y="689843"/>
                </a:lnTo>
                <a:lnTo>
                  <a:pt x="266700" y="711200"/>
                </a:lnTo>
                <a:lnTo>
                  <a:pt x="279400" y="711200"/>
                </a:lnTo>
                <a:lnTo>
                  <a:pt x="431800" y="760116"/>
                </a:lnTo>
                <a:lnTo>
                  <a:pt x="431800" y="457200"/>
                </a:lnTo>
                <a:lnTo>
                  <a:pt x="491926" y="285750"/>
                </a:lnTo>
                <a:lnTo>
                  <a:pt x="531812" y="180975"/>
                </a:lnTo>
                <a:lnTo>
                  <a:pt x="569317" y="100012"/>
                </a:lnTo>
                <a:lnTo>
                  <a:pt x="622300" y="0"/>
                </a:lnTo>
                <a:close/>
              </a:path>
              <a:path w="762000" h="776604">
                <a:moveTo>
                  <a:pt x="762000" y="431800"/>
                </a:moveTo>
                <a:lnTo>
                  <a:pt x="662185" y="446484"/>
                </a:lnTo>
                <a:lnTo>
                  <a:pt x="554037" y="454025"/>
                </a:lnTo>
                <a:lnTo>
                  <a:pt x="467320" y="456803"/>
                </a:lnTo>
                <a:lnTo>
                  <a:pt x="431800" y="457200"/>
                </a:lnTo>
                <a:lnTo>
                  <a:pt x="431800" y="760116"/>
                </a:lnTo>
                <a:lnTo>
                  <a:pt x="434578" y="761007"/>
                </a:lnTo>
                <a:lnTo>
                  <a:pt x="457200" y="765021"/>
                </a:lnTo>
                <a:lnTo>
                  <a:pt x="457200" y="647700"/>
                </a:lnTo>
                <a:lnTo>
                  <a:pt x="604837" y="601464"/>
                </a:lnTo>
                <a:lnTo>
                  <a:pt x="685800" y="563562"/>
                </a:lnTo>
                <a:lnTo>
                  <a:pt x="728662" y="513754"/>
                </a:lnTo>
                <a:lnTo>
                  <a:pt x="762000" y="431800"/>
                </a:lnTo>
                <a:close/>
              </a:path>
              <a:path w="762000" h="776604">
                <a:moveTo>
                  <a:pt x="609600" y="698500"/>
                </a:moveTo>
                <a:lnTo>
                  <a:pt x="548282" y="695920"/>
                </a:lnTo>
                <a:lnTo>
                  <a:pt x="500062" y="677862"/>
                </a:lnTo>
                <a:lnTo>
                  <a:pt x="468510" y="657423"/>
                </a:lnTo>
                <a:lnTo>
                  <a:pt x="457200" y="647700"/>
                </a:lnTo>
                <a:lnTo>
                  <a:pt x="457200" y="765021"/>
                </a:lnTo>
                <a:lnTo>
                  <a:pt x="520700" y="776287"/>
                </a:lnTo>
                <a:lnTo>
                  <a:pt x="568721" y="755848"/>
                </a:lnTo>
                <a:lnTo>
                  <a:pt x="609600" y="698500"/>
                </a:lnTo>
                <a:close/>
              </a:path>
            </a:pathLst>
          </a:custGeom>
          <a:solidFill>
            <a:srgbClr val="AEAE50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53" name="bg object 53"/>
          <p:cNvSpPr/>
          <p:nvPr/>
        </p:nvSpPr>
        <p:spPr>
          <a:xfrm>
            <a:off x="8285703" y="3284923"/>
            <a:ext cx="305705" cy="449516"/>
          </a:xfrm>
          <a:custGeom>
            <a:avLst/>
            <a:gdLst/>
            <a:ahLst/>
            <a:cxnLst/>
            <a:rect l="l" t="t" r="r" b="b"/>
            <a:pathLst>
              <a:path w="357504" h="495300">
                <a:moveTo>
                  <a:pt x="35725" y="216395"/>
                </a:moveTo>
                <a:lnTo>
                  <a:pt x="25425" y="178993"/>
                </a:lnTo>
                <a:lnTo>
                  <a:pt x="1816" y="38100"/>
                </a:lnTo>
                <a:lnTo>
                  <a:pt x="0" y="61150"/>
                </a:lnTo>
                <a:lnTo>
                  <a:pt x="3987" y="98628"/>
                </a:lnTo>
                <a:lnTo>
                  <a:pt x="13639" y="145935"/>
                </a:lnTo>
                <a:lnTo>
                  <a:pt x="28803" y="198437"/>
                </a:lnTo>
                <a:lnTo>
                  <a:pt x="35725" y="216395"/>
                </a:lnTo>
                <a:close/>
              </a:path>
              <a:path w="357504" h="495300">
                <a:moveTo>
                  <a:pt x="90271" y="320662"/>
                </a:moveTo>
                <a:lnTo>
                  <a:pt x="75031" y="300634"/>
                </a:lnTo>
                <a:lnTo>
                  <a:pt x="49314" y="251548"/>
                </a:lnTo>
                <a:lnTo>
                  <a:pt x="35725" y="216395"/>
                </a:lnTo>
                <a:lnTo>
                  <a:pt x="47853" y="260350"/>
                </a:lnTo>
                <a:lnTo>
                  <a:pt x="82181" y="313143"/>
                </a:lnTo>
                <a:lnTo>
                  <a:pt x="90271" y="320662"/>
                </a:lnTo>
                <a:close/>
              </a:path>
              <a:path w="357504" h="495300">
                <a:moveTo>
                  <a:pt x="141516" y="368300"/>
                </a:moveTo>
                <a:lnTo>
                  <a:pt x="90271" y="320662"/>
                </a:lnTo>
                <a:lnTo>
                  <a:pt x="105816" y="341096"/>
                </a:lnTo>
                <a:lnTo>
                  <a:pt x="141516" y="368300"/>
                </a:lnTo>
                <a:close/>
              </a:path>
              <a:path w="357504" h="495300">
                <a:moveTo>
                  <a:pt x="154216" y="495300"/>
                </a:moveTo>
                <a:lnTo>
                  <a:pt x="151777" y="424776"/>
                </a:lnTo>
                <a:lnTo>
                  <a:pt x="149491" y="447128"/>
                </a:lnTo>
                <a:lnTo>
                  <a:pt x="154216" y="495300"/>
                </a:lnTo>
                <a:close/>
              </a:path>
              <a:path w="357504" h="495300">
                <a:moveTo>
                  <a:pt x="246049" y="160134"/>
                </a:moveTo>
                <a:lnTo>
                  <a:pt x="232791" y="179197"/>
                </a:lnTo>
                <a:lnTo>
                  <a:pt x="170091" y="290512"/>
                </a:lnTo>
                <a:lnTo>
                  <a:pt x="150241" y="380415"/>
                </a:lnTo>
                <a:lnTo>
                  <a:pt x="151777" y="424776"/>
                </a:lnTo>
                <a:lnTo>
                  <a:pt x="154914" y="393915"/>
                </a:lnTo>
                <a:lnTo>
                  <a:pt x="168630" y="337553"/>
                </a:lnTo>
                <a:lnTo>
                  <a:pt x="188823" y="279933"/>
                </a:lnTo>
                <a:lnTo>
                  <a:pt x="213652" y="222935"/>
                </a:lnTo>
                <a:lnTo>
                  <a:pt x="241287" y="168465"/>
                </a:lnTo>
                <a:lnTo>
                  <a:pt x="246049" y="160134"/>
                </a:lnTo>
                <a:close/>
              </a:path>
              <a:path w="357504" h="495300">
                <a:moveTo>
                  <a:pt x="357416" y="0"/>
                </a:moveTo>
                <a:lnTo>
                  <a:pt x="322694" y="39052"/>
                </a:lnTo>
                <a:lnTo>
                  <a:pt x="297637" y="74637"/>
                </a:lnTo>
                <a:lnTo>
                  <a:pt x="269887" y="118402"/>
                </a:lnTo>
                <a:lnTo>
                  <a:pt x="246049" y="160134"/>
                </a:lnTo>
                <a:lnTo>
                  <a:pt x="357416" y="0"/>
                </a:lnTo>
                <a:close/>
              </a:path>
            </a:pathLst>
          </a:custGeom>
          <a:solidFill>
            <a:srgbClr val="6F8637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pic>
        <p:nvPicPr>
          <p:cNvPr id="54" name="bg object 5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211236" y="3607654"/>
            <a:ext cx="162898" cy="92208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439293" y="3711388"/>
            <a:ext cx="173758" cy="61594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8450153" y="3573076"/>
            <a:ext cx="304076" cy="81259"/>
          </a:xfrm>
          <a:custGeom>
            <a:avLst/>
            <a:gdLst/>
            <a:ahLst/>
            <a:cxnLst/>
            <a:rect l="l" t="t" r="r" b="b"/>
            <a:pathLst>
              <a:path w="355600" h="89535">
                <a:moveTo>
                  <a:pt x="82549" y="89049"/>
                </a:moveTo>
                <a:lnTo>
                  <a:pt x="0" y="76200"/>
                </a:lnTo>
                <a:lnTo>
                  <a:pt x="47054" y="88552"/>
                </a:lnTo>
                <a:lnTo>
                  <a:pt x="82549" y="89049"/>
                </a:lnTo>
                <a:close/>
              </a:path>
              <a:path w="355600" h="89535">
                <a:moveTo>
                  <a:pt x="87404" y="89117"/>
                </a:moveTo>
                <a:lnTo>
                  <a:pt x="82549" y="89049"/>
                </a:lnTo>
                <a:lnTo>
                  <a:pt x="84137" y="89296"/>
                </a:lnTo>
                <a:lnTo>
                  <a:pt x="87404" y="89117"/>
                </a:lnTo>
                <a:close/>
              </a:path>
              <a:path w="355600" h="89535">
                <a:moveTo>
                  <a:pt x="109827" y="87887"/>
                </a:moveTo>
                <a:lnTo>
                  <a:pt x="87404" y="89117"/>
                </a:lnTo>
                <a:lnTo>
                  <a:pt x="100210" y="89296"/>
                </a:lnTo>
                <a:lnTo>
                  <a:pt x="109827" y="87887"/>
                </a:lnTo>
                <a:close/>
              </a:path>
              <a:path w="355600" h="89535">
                <a:moveTo>
                  <a:pt x="183293" y="73971"/>
                </a:moveTo>
                <a:lnTo>
                  <a:pt x="156046" y="81111"/>
                </a:lnTo>
                <a:lnTo>
                  <a:pt x="109827" y="87887"/>
                </a:lnTo>
                <a:lnTo>
                  <a:pt x="149225" y="85725"/>
                </a:lnTo>
                <a:lnTo>
                  <a:pt x="183293" y="73971"/>
                </a:lnTo>
                <a:close/>
              </a:path>
              <a:path w="355600" h="89535">
                <a:moveTo>
                  <a:pt x="355600" y="0"/>
                </a:moveTo>
                <a:lnTo>
                  <a:pt x="228600" y="58340"/>
                </a:lnTo>
                <a:lnTo>
                  <a:pt x="183293" y="73971"/>
                </a:lnTo>
                <a:lnTo>
                  <a:pt x="211137" y="66675"/>
                </a:lnTo>
                <a:lnTo>
                  <a:pt x="262061" y="48666"/>
                </a:lnTo>
                <a:lnTo>
                  <a:pt x="305395" y="29765"/>
                </a:lnTo>
                <a:lnTo>
                  <a:pt x="337715" y="12650"/>
                </a:lnTo>
                <a:lnTo>
                  <a:pt x="355600" y="0"/>
                </a:lnTo>
                <a:close/>
              </a:path>
            </a:pathLst>
          </a:custGeom>
          <a:solidFill>
            <a:srgbClr val="6F8637"/>
          </a:solidFill>
        </p:spPr>
        <p:txBody>
          <a:bodyPr wrap="square" lIns="0" tIns="0" rIns="0" bIns="0" rtlCol="0"/>
          <a:lstStyle/>
          <a:p>
            <a:pPr defTabSz="801746"/>
            <a:endParaRPr sz="1600"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4334" y="1094975"/>
            <a:ext cx="4716979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34239" y="2408945"/>
            <a:ext cx="5487485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746"/>
            <a:endParaRPr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746"/>
            <a:fld id="{1D8BD707-D9CF-40AE-B4C6-C98DA3205C09}" type="datetimeFigureOut">
              <a:rPr lang="en-US" sz="1600">
                <a:solidFill>
                  <a:prstClr val="black">
                    <a:tint val="75000"/>
                  </a:prstClr>
                </a:solidFill>
              </a:rPr>
              <a:pPr defTabSz="801746"/>
              <a:t>9/22/2023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746"/>
            <a:fld id="{B6F15528-21DE-4FAA-801E-634DDDAF4B2B}" type="slidenum">
              <a:rPr sz="1600">
                <a:solidFill>
                  <a:prstClr val="black">
                    <a:tint val="75000"/>
                  </a:prstClr>
                </a:solidFill>
              </a:rPr>
              <a:pPr defTabSz="801746"/>
              <a:t>‹#›</a:t>
            </a:fld>
            <a:endParaRPr sz="1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9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0873">
        <a:defRPr>
          <a:latin typeface="+mn-lt"/>
          <a:ea typeface="+mn-ea"/>
          <a:cs typeface="+mn-cs"/>
        </a:defRPr>
      </a:lvl2pPr>
      <a:lvl3pPr marL="801746">
        <a:defRPr>
          <a:latin typeface="+mn-lt"/>
          <a:ea typeface="+mn-ea"/>
          <a:cs typeface="+mn-cs"/>
        </a:defRPr>
      </a:lvl3pPr>
      <a:lvl4pPr marL="1202619">
        <a:defRPr>
          <a:latin typeface="+mn-lt"/>
          <a:ea typeface="+mn-ea"/>
          <a:cs typeface="+mn-cs"/>
        </a:defRPr>
      </a:lvl4pPr>
      <a:lvl5pPr marL="1603492">
        <a:defRPr>
          <a:latin typeface="+mn-lt"/>
          <a:ea typeface="+mn-ea"/>
          <a:cs typeface="+mn-cs"/>
        </a:defRPr>
      </a:lvl5pPr>
      <a:lvl6pPr marL="2004365">
        <a:defRPr>
          <a:latin typeface="+mn-lt"/>
          <a:ea typeface="+mn-ea"/>
          <a:cs typeface="+mn-cs"/>
        </a:defRPr>
      </a:lvl6pPr>
      <a:lvl7pPr marL="2405238">
        <a:defRPr>
          <a:latin typeface="+mn-lt"/>
          <a:ea typeface="+mn-ea"/>
          <a:cs typeface="+mn-cs"/>
        </a:defRPr>
      </a:lvl7pPr>
      <a:lvl8pPr marL="2806111">
        <a:defRPr>
          <a:latin typeface="+mn-lt"/>
          <a:ea typeface="+mn-ea"/>
          <a:cs typeface="+mn-cs"/>
        </a:defRPr>
      </a:lvl8pPr>
      <a:lvl9pPr marL="320698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0873">
        <a:defRPr>
          <a:latin typeface="+mn-lt"/>
          <a:ea typeface="+mn-ea"/>
          <a:cs typeface="+mn-cs"/>
        </a:defRPr>
      </a:lvl2pPr>
      <a:lvl3pPr marL="801746">
        <a:defRPr>
          <a:latin typeface="+mn-lt"/>
          <a:ea typeface="+mn-ea"/>
          <a:cs typeface="+mn-cs"/>
        </a:defRPr>
      </a:lvl3pPr>
      <a:lvl4pPr marL="1202619">
        <a:defRPr>
          <a:latin typeface="+mn-lt"/>
          <a:ea typeface="+mn-ea"/>
          <a:cs typeface="+mn-cs"/>
        </a:defRPr>
      </a:lvl4pPr>
      <a:lvl5pPr marL="1603492">
        <a:defRPr>
          <a:latin typeface="+mn-lt"/>
          <a:ea typeface="+mn-ea"/>
          <a:cs typeface="+mn-cs"/>
        </a:defRPr>
      </a:lvl5pPr>
      <a:lvl6pPr marL="2004365">
        <a:defRPr>
          <a:latin typeface="+mn-lt"/>
          <a:ea typeface="+mn-ea"/>
          <a:cs typeface="+mn-cs"/>
        </a:defRPr>
      </a:lvl6pPr>
      <a:lvl7pPr marL="2405238">
        <a:defRPr>
          <a:latin typeface="+mn-lt"/>
          <a:ea typeface="+mn-ea"/>
          <a:cs typeface="+mn-cs"/>
        </a:defRPr>
      </a:lvl7pPr>
      <a:lvl8pPr marL="2806111">
        <a:defRPr>
          <a:latin typeface="+mn-lt"/>
          <a:ea typeface="+mn-ea"/>
          <a:cs typeface="+mn-cs"/>
        </a:defRPr>
      </a:lvl8pPr>
      <a:lvl9pPr marL="3206984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00811"/>
            <a:ext cx="9144000" cy="6457315"/>
          </a:xfrm>
          <a:custGeom>
            <a:avLst/>
            <a:gdLst/>
            <a:ahLst/>
            <a:cxnLst/>
            <a:rect l="l" t="t" r="r" b="b"/>
            <a:pathLst>
              <a:path w="9144000" h="6457315">
                <a:moveTo>
                  <a:pt x="0" y="6457187"/>
                </a:moveTo>
                <a:lnTo>
                  <a:pt x="9144000" y="6457187"/>
                </a:lnTo>
                <a:lnTo>
                  <a:pt x="9144000" y="0"/>
                </a:lnTo>
                <a:lnTo>
                  <a:pt x="0" y="0"/>
                </a:lnTo>
                <a:lnTo>
                  <a:pt x="0" y="6457187"/>
                </a:lnTo>
                <a:close/>
              </a:path>
            </a:pathLst>
          </a:custGeom>
          <a:solidFill>
            <a:srgbClr val="F4E7EC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400811"/>
            <a:ext cx="5410200" cy="50800"/>
          </a:xfrm>
          <a:custGeom>
            <a:avLst/>
            <a:gdLst/>
            <a:ahLst/>
            <a:cxnLst/>
            <a:rect l="l" t="t" r="r" b="b"/>
            <a:pathLst>
              <a:path w="5410200" h="50800">
                <a:moveTo>
                  <a:pt x="0" y="50291"/>
                </a:moveTo>
                <a:lnTo>
                  <a:pt x="5410200" y="50291"/>
                </a:lnTo>
                <a:lnTo>
                  <a:pt x="5410200" y="0"/>
                </a:lnTo>
                <a:lnTo>
                  <a:pt x="0" y="0"/>
                </a:lnTo>
                <a:lnTo>
                  <a:pt x="0" y="50291"/>
                </a:lnTo>
                <a:close/>
              </a:path>
            </a:pathLst>
          </a:custGeom>
          <a:solidFill>
            <a:srgbClr val="AC66BA">
              <a:alpha val="50195"/>
            </a:srgbClr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44000" cy="311150"/>
          </a:xfrm>
          <a:custGeom>
            <a:avLst/>
            <a:gdLst/>
            <a:ahLst/>
            <a:cxnLst/>
            <a:rect l="l" t="t" r="r" b="b"/>
            <a:pathLst>
              <a:path w="9144000" h="311150">
                <a:moveTo>
                  <a:pt x="9144000" y="0"/>
                </a:moveTo>
                <a:lnTo>
                  <a:pt x="0" y="0"/>
                </a:lnTo>
                <a:lnTo>
                  <a:pt x="0" y="310896"/>
                </a:lnTo>
                <a:lnTo>
                  <a:pt x="9144000" y="310896"/>
                </a:lnTo>
                <a:lnTo>
                  <a:pt x="9144000" y="0"/>
                </a:lnTo>
                <a:close/>
              </a:path>
            </a:pathLst>
          </a:custGeom>
          <a:solidFill>
            <a:srgbClr val="B03E9A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307847"/>
            <a:ext cx="9144000" cy="143510"/>
          </a:xfrm>
          <a:custGeom>
            <a:avLst/>
            <a:gdLst/>
            <a:ahLst/>
            <a:cxnLst/>
            <a:rect l="l" t="t" r="r" b="b"/>
            <a:pathLst>
              <a:path w="9144000" h="143509">
                <a:moveTo>
                  <a:pt x="9144000" y="0"/>
                </a:moveTo>
                <a:lnTo>
                  <a:pt x="0" y="0"/>
                </a:lnTo>
                <a:lnTo>
                  <a:pt x="0" y="92964"/>
                </a:lnTo>
                <a:lnTo>
                  <a:pt x="5410200" y="92964"/>
                </a:lnTo>
                <a:lnTo>
                  <a:pt x="5410200" y="143256"/>
                </a:lnTo>
                <a:lnTo>
                  <a:pt x="9144000" y="143256"/>
                </a:lnTo>
                <a:lnTo>
                  <a:pt x="9144000" y="92964"/>
                </a:lnTo>
                <a:lnTo>
                  <a:pt x="9144000" y="51816"/>
                </a:lnTo>
                <a:lnTo>
                  <a:pt x="9144000" y="0"/>
                </a:lnTo>
                <a:close/>
              </a:path>
            </a:pathLst>
          </a:custGeom>
          <a:solidFill>
            <a:srgbClr val="AC66BA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5410200" y="440435"/>
            <a:ext cx="3733800" cy="180340"/>
          </a:xfrm>
          <a:custGeom>
            <a:avLst/>
            <a:gdLst/>
            <a:ahLst/>
            <a:cxnLst/>
            <a:rect l="l" t="t" r="r" b="b"/>
            <a:pathLst>
              <a:path w="3733800" h="180340">
                <a:moveTo>
                  <a:pt x="3733800" y="0"/>
                </a:moveTo>
                <a:lnTo>
                  <a:pt x="0" y="0"/>
                </a:lnTo>
                <a:lnTo>
                  <a:pt x="0" y="179832"/>
                </a:lnTo>
                <a:lnTo>
                  <a:pt x="3733800" y="179832"/>
                </a:lnTo>
                <a:lnTo>
                  <a:pt x="3733800" y="0"/>
                </a:lnTo>
                <a:close/>
              </a:path>
            </a:pathLst>
          </a:custGeom>
          <a:solidFill>
            <a:srgbClr val="AC66BA">
              <a:alpha val="50195"/>
            </a:srgbClr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5407152" y="496823"/>
            <a:ext cx="3568065" cy="128270"/>
          </a:xfrm>
          <a:custGeom>
            <a:avLst/>
            <a:gdLst/>
            <a:ahLst/>
            <a:cxnLst/>
            <a:rect l="l" t="t" r="r" b="b"/>
            <a:pathLst>
              <a:path w="3568065" h="128270">
                <a:moveTo>
                  <a:pt x="3063240" y="2159"/>
                </a:moveTo>
                <a:lnTo>
                  <a:pt x="3061081" y="0"/>
                </a:lnTo>
                <a:lnTo>
                  <a:pt x="2159" y="0"/>
                </a:lnTo>
                <a:lnTo>
                  <a:pt x="0" y="2159"/>
                </a:lnTo>
                <a:lnTo>
                  <a:pt x="0" y="4826"/>
                </a:lnTo>
                <a:lnTo>
                  <a:pt x="0" y="26797"/>
                </a:lnTo>
                <a:lnTo>
                  <a:pt x="2159" y="28956"/>
                </a:lnTo>
                <a:lnTo>
                  <a:pt x="3061081" y="28956"/>
                </a:lnTo>
                <a:lnTo>
                  <a:pt x="3063240" y="26797"/>
                </a:lnTo>
                <a:lnTo>
                  <a:pt x="3063240" y="2159"/>
                </a:lnTo>
                <a:close/>
              </a:path>
              <a:path w="3568065" h="128270">
                <a:moveTo>
                  <a:pt x="3567684" y="94107"/>
                </a:moveTo>
                <a:lnTo>
                  <a:pt x="3565017" y="91440"/>
                </a:lnTo>
                <a:lnTo>
                  <a:pt x="1970151" y="91440"/>
                </a:lnTo>
                <a:lnTo>
                  <a:pt x="1967484" y="94107"/>
                </a:lnTo>
                <a:lnTo>
                  <a:pt x="1967484" y="97536"/>
                </a:lnTo>
                <a:lnTo>
                  <a:pt x="1967484" y="125349"/>
                </a:lnTo>
                <a:lnTo>
                  <a:pt x="1970151" y="128016"/>
                </a:lnTo>
                <a:lnTo>
                  <a:pt x="3565017" y="128016"/>
                </a:lnTo>
                <a:lnTo>
                  <a:pt x="3567684" y="125349"/>
                </a:lnTo>
                <a:lnTo>
                  <a:pt x="3567684" y="94107"/>
                </a:lnTo>
                <a:close/>
              </a:path>
            </a:pathLst>
          </a:custGeom>
          <a:solidFill>
            <a:srgbClr val="F4E7EC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9043416" y="0"/>
            <a:ext cx="99060" cy="620395"/>
          </a:xfrm>
          <a:custGeom>
            <a:avLst/>
            <a:gdLst/>
            <a:ahLst/>
            <a:cxnLst/>
            <a:rect l="l" t="t" r="r" b="b"/>
            <a:pathLst>
              <a:path w="99059" h="620395">
                <a:moveTo>
                  <a:pt x="28956" y="0"/>
                </a:moveTo>
                <a:lnTo>
                  <a:pt x="0" y="0"/>
                </a:lnTo>
                <a:lnTo>
                  <a:pt x="0" y="620268"/>
                </a:lnTo>
                <a:lnTo>
                  <a:pt x="28956" y="620268"/>
                </a:lnTo>
                <a:lnTo>
                  <a:pt x="28956" y="0"/>
                </a:lnTo>
                <a:close/>
              </a:path>
              <a:path w="99059" h="620395">
                <a:moveTo>
                  <a:pt x="99060" y="0"/>
                </a:moveTo>
                <a:lnTo>
                  <a:pt x="41148" y="0"/>
                </a:lnTo>
                <a:lnTo>
                  <a:pt x="41148" y="620268"/>
                </a:lnTo>
                <a:lnTo>
                  <a:pt x="99060" y="620268"/>
                </a:lnTo>
                <a:lnTo>
                  <a:pt x="99060" y="0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9025128" y="0"/>
            <a:ext cx="9525" cy="620395"/>
          </a:xfrm>
          <a:custGeom>
            <a:avLst/>
            <a:gdLst/>
            <a:ahLst/>
            <a:cxnLst/>
            <a:rect l="l" t="t" r="r" b="b"/>
            <a:pathLst>
              <a:path w="9525" h="620395">
                <a:moveTo>
                  <a:pt x="9143" y="0"/>
                </a:moveTo>
                <a:lnTo>
                  <a:pt x="0" y="0"/>
                </a:lnTo>
                <a:lnTo>
                  <a:pt x="0" y="620268"/>
                </a:lnTo>
                <a:lnTo>
                  <a:pt x="9143" y="620268"/>
                </a:lnTo>
                <a:lnTo>
                  <a:pt x="914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8976359" y="0"/>
            <a:ext cx="26034" cy="620395"/>
          </a:xfrm>
          <a:custGeom>
            <a:avLst/>
            <a:gdLst/>
            <a:ahLst/>
            <a:cxnLst/>
            <a:rect l="l" t="t" r="r" b="b"/>
            <a:pathLst>
              <a:path w="26034" h="620395">
                <a:moveTo>
                  <a:pt x="25907" y="0"/>
                </a:moveTo>
                <a:lnTo>
                  <a:pt x="0" y="0"/>
                </a:lnTo>
                <a:lnTo>
                  <a:pt x="0" y="620268"/>
                </a:lnTo>
                <a:lnTo>
                  <a:pt x="25907" y="620268"/>
                </a:lnTo>
                <a:lnTo>
                  <a:pt x="25907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8915400" y="0"/>
            <a:ext cx="55244" cy="585470"/>
          </a:xfrm>
          <a:custGeom>
            <a:avLst/>
            <a:gdLst/>
            <a:ahLst/>
            <a:cxnLst/>
            <a:rect l="l" t="t" r="r" b="b"/>
            <a:pathLst>
              <a:path w="55245" h="585470">
                <a:moveTo>
                  <a:pt x="54864" y="0"/>
                </a:moveTo>
                <a:lnTo>
                  <a:pt x="0" y="0"/>
                </a:lnTo>
                <a:lnTo>
                  <a:pt x="0" y="585215"/>
                </a:lnTo>
                <a:lnTo>
                  <a:pt x="54864" y="585215"/>
                </a:lnTo>
                <a:lnTo>
                  <a:pt x="54864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8874252" y="0"/>
            <a:ext cx="7620" cy="585470"/>
          </a:xfrm>
          <a:custGeom>
            <a:avLst/>
            <a:gdLst/>
            <a:ahLst/>
            <a:cxnLst/>
            <a:rect l="l" t="t" r="r" b="b"/>
            <a:pathLst>
              <a:path w="7620" h="585470">
                <a:moveTo>
                  <a:pt x="7619" y="0"/>
                </a:moveTo>
                <a:lnTo>
                  <a:pt x="0" y="0"/>
                </a:lnTo>
                <a:lnTo>
                  <a:pt x="0" y="585215"/>
                </a:lnTo>
                <a:lnTo>
                  <a:pt x="7619" y="585215"/>
                </a:lnTo>
                <a:lnTo>
                  <a:pt x="7619" y="0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270205"/>
            <a:ext cx="765111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B03E9A"/>
                </a:solidFill>
                <a:latin typeface="Segoe Script"/>
                <a:cs typeface="Segoe Scrip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5668" y="1113281"/>
            <a:ext cx="7482205" cy="3699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/>
              <a:t>9/22/2023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6" rIns="91413" bIns="45706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3" tIns="45706" rIns="91413" bIns="45706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91413" tIns="45706" rIns="91413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22.09.2023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3" y="6356350"/>
            <a:ext cx="2895600" cy="365125"/>
          </a:xfrm>
          <a:prstGeom prst="rect">
            <a:avLst/>
          </a:prstGeom>
        </p:spPr>
        <p:txBody>
          <a:bodyPr vert="horz" lIns="91413" tIns="45706" rIns="91413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13" tIns="45706" rIns="91413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ctr" defTabSz="9141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1" indent="-342801" algn="l" defTabSz="9141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34" indent="-285666" algn="l" defTabSz="9141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7" indent="-228533" algn="l" defTabSz="9141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2" indent="-228533" algn="l" defTabSz="9141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00" indent="-228533" algn="l" defTabSz="9141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67" indent="-228533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3" indent="-228533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0" indent="-228533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6" indent="-228533" algn="l" defTabSz="9141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8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3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0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7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33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9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6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2" algn="l" defTabSz="914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5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2.xml"/><Relationship Id="rId6" Type="http://schemas.microsoft.com/office/2007/relationships/hdphoto" Target="../media/hdphoto14.wdp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7.wdp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20.wdp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568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D6E3B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3528" y="1556792"/>
            <a:ext cx="8049259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0" spc="-605" dirty="0">
                <a:solidFill>
                  <a:srgbClr val="001F5F"/>
                </a:solidFill>
                <a:latin typeface="Times New Roman"/>
                <a:cs typeface="Times New Roman"/>
              </a:rPr>
              <a:t>UNUTMAYALIM!</a:t>
            </a:r>
            <a:endParaRPr sz="88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4720" y="2852936"/>
            <a:ext cx="5397560" cy="396240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116632"/>
            <a:ext cx="8532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3200" spc="600" dirty="0">
                <a:solidFill>
                  <a:srgbClr val="FF0000"/>
                </a:solidFill>
                <a:latin typeface="Snap ITC" panose="04040A07060A02020202" pitchFamily="82" charset="0"/>
              </a:rPr>
              <a:t>Çocuk İhmal</a:t>
            </a:r>
            <a:r>
              <a:rPr lang="tr-TR" altLang="tr-TR" sz="3200" spc="600" dirty="0">
                <a:solidFill>
                  <a:schemeClr val="tx2"/>
                </a:solidFill>
                <a:latin typeface="Snap ITC" panose="04040A07060A02020202" pitchFamily="82" charset="0"/>
              </a:rPr>
              <a:t>-</a:t>
            </a:r>
            <a:r>
              <a:rPr lang="tr-TR" altLang="tr-TR" sz="3200" spc="600" dirty="0">
                <a:solidFill>
                  <a:srgbClr val="00B050"/>
                </a:solidFill>
                <a:latin typeface="Snap ITC" panose="04040A07060A02020202" pitchFamily="82" charset="0"/>
              </a:rPr>
              <a:t>İstismarı </a:t>
            </a:r>
            <a:r>
              <a:rPr lang="tr-TR" altLang="tr-TR" sz="3200" spc="600" dirty="0" smtClean="0">
                <a:solidFill>
                  <a:srgbClr val="00B050"/>
                </a:solidFill>
                <a:latin typeface="Snap ITC" panose="04040A07060A02020202" pitchFamily="82" charset="0"/>
              </a:rPr>
              <a:t>ve</a:t>
            </a:r>
          </a:p>
          <a:p>
            <a:r>
              <a:rPr lang="tr-TR" altLang="tr-TR" sz="3200" spc="600" dirty="0" smtClean="0">
                <a:solidFill>
                  <a:schemeClr val="accent6">
                    <a:lumMod val="75000"/>
                  </a:schemeClr>
                </a:solidFill>
                <a:latin typeface="Snap ITC" panose="04040A07060A02020202" pitchFamily="82" charset="0"/>
              </a:rPr>
              <a:t>Dijital</a:t>
            </a:r>
            <a:r>
              <a:rPr lang="tr-TR" altLang="tr-TR" sz="3200" spc="600" dirty="0" smtClean="0">
                <a:solidFill>
                  <a:srgbClr val="FFFF00"/>
                </a:solidFill>
                <a:latin typeface="Snap ITC" panose="04040A07060A02020202" pitchFamily="82" charset="0"/>
              </a:rPr>
              <a:t> </a:t>
            </a:r>
            <a:r>
              <a:rPr lang="tr-TR" altLang="tr-TR" sz="3200" spc="600" dirty="0" smtClean="0">
                <a:solidFill>
                  <a:schemeClr val="accent1">
                    <a:lumMod val="75000"/>
                  </a:schemeClr>
                </a:solidFill>
                <a:latin typeface="Snap ITC" panose="04040A07060A02020202" pitchFamily="82" charset="0"/>
              </a:rPr>
              <a:t>Mahremiyet</a:t>
            </a:r>
            <a:r>
              <a:rPr lang="tr-TR" altLang="tr-TR" sz="3200" spc="600" dirty="0" smtClean="0">
                <a:solidFill>
                  <a:schemeClr val="tx2"/>
                </a:solidFill>
                <a:latin typeface="Snap ITC" panose="04040A07060A02020202" pitchFamily="82" charset="0"/>
              </a:rPr>
              <a:t> </a:t>
            </a:r>
            <a:endParaRPr lang="tr-TR" sz="3200" spc="600" dirty="0">
              <a:solidFill>
                <a:schemeClr val="tx2"/>
              </a:solidFill>
              <a:latin typeface="Snap ITC" panose="04040A07060A02020202" pitchFamily="82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940152" y="692696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tr-TR" sz="1600" b="1" spc="300" dirty="0" smtClean="0">
                <a:solidFill>
                  <a:schemeClr val="tx2"/>
                </a:solidFill>
                <a:latin typeface="Gabriola" panose="04040605051002020D02" pitchFamily="82" charset="0"/>
              </a:rPr>
              <a:t>(Okul Öncesi</a:t>
            </a:r>
            <a:r>
              <a:rPr lang="tr-TR" altLang="tr-TR" sz="1600" b="1" spc="300" dirty="0">
                <a:solidFill>
                  <a:schemeClr val="tx2"/>
                </a:solidFill>
                <a:latin typeface="Gabriola" panose="04040605051002020D02" pitchFamily="82" charset="0"/>
              </a:rPr>
              <a:t> </a:t>
            </a:r>
            <a:r>
              <a:rPr lang="tr-TR" altLang="tr-TR" sz="1600" b="1" spc="300" dirty="0" smtClean="0">
                <a:solidFill>
                  <a:schemeClr val="tx2"/>
                </a:solidFill>
                <a:latin typeface="Gabriola" panose="04040605051002020D02" pitchFamily="82" charset="0"/>
              </a:rPr>
              <a:t>Öğrenci Sunumu)</a:t>
            </a:r>
            <a:endParaRPr lang="tr-TR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3" cy="2708920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002060"/>
                </a:solidFill>
              </a:rPr>
              <a:t>Dokunmak, birbirimizle </a:t>
            </a:r>
            <a:r>
              <a:rPr lang="tr-TR" sz="2800" b="1" dirty="0">
                <a:solidFill>
                  <a:srgbClr val="002060"/>
                </a:solidFill>
              </a:rPr>
              <a:t>iletişim kurmamızın- duygularımızı</a:t>
            </a:r>
            <a:br>
              <a:rPr lang="tr-TR" sz="2800" b="1" dirty="0">
                <a:solidFill>
                  <a:srgbClr val="002060"/>
                </a:solidFill>
              </a:rPr>
            </a:br>
            <a:r>
              <a:rPr lang="tr-TR" sz="2800" b="1" dirty="0">
                <a:solidFill>
                  <a:srgbClr val="002060"/>
                </a:solidFill>
              </a:rPr>
              <a:t>paylaşmamızın önemli bir </a:t>
            </a:r>
            <a:r>
              <a:rPr lang="tr-TR" sz="2800" b="1" dirty="0" smtClean="0">
                <a:solidFill>
                  <a:srgbClr val="002060"/>
                </a:solidFill>
              </a:rPr>
              <a:t>yoludur.</a:t>
            </a:r>
            <a:r>
              <a:rPr lang="tr-TR" sz="2800" b="1" dirty="0">
                <a:solidFill>
                  <a:srgbClr val="002060"/>
                </a:solidFill>
              </a:rPr>
              <a:t/>
            </a:r>
            <a:br>
              <a:rPr lang="tr-TR" sz="2800" b="1" dirty="0">
                <a:solidFill>
                  <a:srgbClr val="002060"/>
                </a:solidFill>
              </a:rPr>
            </a:br>
            <a:r>
              <a:rPr lang="tr-TR" sz="3400" b="1" dirty="0">
                <a:solidFill>
                  <a:srgbClr val="002060"/>
                </a:solidFill>
              </a:rPr>
              <a:t/>
            </a:r>
            <a:br>
              <a:rPr lang="tr-TR" sz="3400" b="1" dirty="0">
                <a:solidFill>
                  <a:srgbClr val="002060"/>
                </a:solidFill>
              </a:rPr>
            </a:br>
            <a:endParaRPr lang="tr-TR" sz="2500" b="1" dirty="0">
              <a:solidFill>
                <a:srgbClr val="FF0000"/>
              </a:solidFill>
            </a:endParaRPr>
          </a:p>
        </p:txBody>
      </p:sp>
      <p:sp>
        <p:nvSpPr>
          <p:cNvPr id="4" name="AutoShape 4" descr="WhatsApp'a Emoji Nasıl Eklenir? | mobiluygulam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198" name="Picture 6" descr="WhatsApp'a Emoji Nasıl Eklenir? | mobiluygulama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9"/>
          <a:stretch/>
        </p:blipFill>
        <p:spPr bwMode="auto">
          <a:xfrm rot="231476">
            <a:off x="4536304" y="3719726"/>
            <a:ext cx="4600388" cy="3374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80658" y="2310233"/>
            <a:ext cx="5796136" cy="1603927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İYİ DOKUNUŞ ve KÖTÜ DOKUNUŞ </a:t>
            </a:r>
          </a:p>
          <a:p>
            <a:pPr algn="ctr"/>
            <a:r>
              <a:rPr lang="tr-TR" sz="3200" b="1" dirty="0"/>
              <a:t>olmak üzere </a:t>
            </a:r>
          </a:p>
          <a:p>
            <a:pPr algn="ctr"/>
            <a:r>
              <a:rPr lang="tr-TR" sz="3200" b="1" dirty="0"/>
              <a:t>iki tür dokunuş vardır.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8800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83837" y="2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C00000"/>
                </a:solidFill>
                <a:latin typeface="Arial Black" pitchFamily="34" charset="0"/>
              </a:rPr>
              <a:t>İYİ DOKUNUŞ</a:t>
            </a:r>
            <a:endParaRPr lang="tr-TR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5575" y="924067"/>
            <a:ext cx="8964488" cy="4525963"/>
          </a:xfrm>
        </p:spPr>
        <p:txBody>
          <a:bodyPr/>
          <a:lstStyle/>
          <a:p>
            <a:r>
              <a:rPr lang="tr-TR" spc="-15" dirty="0">
                <a:latin typeface="Cambria"/>
                <a:cs typeface="Cambria"/>
              </a:rPr>
              <a:t>Kendimizi</a:t>
            </a:r>
            <a:r>
              <a:rPr lang="tr-TR" spc="35" dirty="0">
                <a:latin typeface="Cambria"/>
                <a:cs typeface="Cambria"/>
              </a:rPr>
              <a:t> </a:t>
            </a:r>
            <a:r>
              <a:rPr lang="tr-TR" spc="-5" dirty="0">
                <a:latin typeface="Cambria"/>
                <a:cs typeface="Cambria"/>
              </a:rPr>
              <a:t>iyi</a:t>
            </a:r>
            <a:r>
              <a:rPr lang="tr-TR" spc="35" dirty="0">
                <a:latin typeface="Cambria"/>
                <a:cs typeface="Cambria"/>
              </a:rPr>
              <a:t> </a:t>
            </a:r>
            <a:r>
              <a:rPr lang="tr-TR" spc="-35" dirty="0">
                <a:latin typeface="Cambria"/>
                <a:cs typeface="Cambria"/>
              </a:rPr>
              <a:t>ve</a:t>
            </a:r>
            <a:r>
              <a:rPr lang="tr-TR" spc="-30" dirty="0">
                <a:latin typeface="Cambria"/>
                <a:cs typeface="Cambria"/>
              </a:rPr>
              <a:t> </a:t>
            </a:r>
            <a:r>
              <a:rPr lang="tr-TR" spc="-35" dirty="0">
                <a:latin typeface="Cambria"/>
                <a:cs typeface="Cambria"/>
              </a:rPr>
              <a:t>güvende </a:t>
            </a:r>
            <a:r>
              <a:rPr lang="tr-TR" spc="-580" dirty="0">
                <a:latin typeface="Cambria"/>
                <a:cs typeface="Cambria"/>
              </a:rPr>
              <a:t> </a:t>
            </a:r>
            <a:r>
              <a:rPr lang="tr-TR" spc="5" dirty="0">
                <a:latin typeface="Cambria"/>
                <a:cs typeface="Cambria"/>
              </a:rPr>
              <a:t>hissettiren </a:t>
            </a:r>
            <a:r>
              <a:rPr lang="tr-TR" spc="-10" dirty="0">
                <a:latin typeface="Cambria"/>
                <a:cs typeface="Cambria"/>
              </a:rPr>
              <a:t>dokunuşlar </a:t>
            </a:r>
            <a:r>
              <a:rPr lang="tr-TR" spc="-5" dirty="0">
                <a:latin typeface="Cambria"/>
                <a:cs typeface="Cambria"/>
              </a:rPr>
              <a:t> iyi</a:t>
            </a:r>
            <a:r>
              <a:rPr lang="tr-TR" spc="-50" dirty="0">
                <a:latin typeface="Cambria"/>
                <a:cs typeface="Cambria"/>
              </a:rPr>
              <a:t> </a:t>
            </a:r>
            <a:r>
              <a:rPr lang="tr-TR" spc="-35" dirty="0">
                <a:latin typeface="Cambria"/>
                <a:cs typeface="Cambria"/>
              </a:rPr>
              <a:t>dokunuştur.</a:t>
            </a:r>
            <a:endParaRPr lang="tr-TR" dirty="0">
              <a:latin typeface="Cambria"/>
              <a:cs typeface="Cambria"/>
            </a:endParaRPr>
          </a:p>
          <a:p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6843" r="9652" b="10853"/>
          <a:stretch/>
        </p:blipFill>
        <p:spPr bwMode="auto">
          <a:xfrm>
            <a:off x="35497" y="2178937"/>
            <a:ext cx="2318687" cy="297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2" t="7718" r="29767" b="3848"/>
          <a:stretch/>
        </p:blipFill>
        <p:spPr bwMode="auto">
          <a:xfrm>
            <a:off x="2123731" y="3977680"/>
            <a:ext cx="119719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EF7"/>
              </a:clrFrom>
              <a:clrTo>
                <a:srgbClr val="FFFE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59" t="9764" r="33071" b="19080"/>
          <a:stretch/>
        </p:blipFill>
        <p:spPr bwMode="auto">
          <a:xfrm>
            <a:off x="3333700" y="4003610"/>
            <a:ext cx="1296144" cy="285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Muayene et vektörler | Muayene et vektör çizimler, vektörel grafik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0351" r="14985" b="12088"/>
          <a:stretch/>
        </p:blipFill>
        <p:spPr bwMode="auto">
          <a:xfrm>
            <a:off x="3202817" y="1702907"/>
            <a:ext cx="1789043" cy="230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Mom bathing her baby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6"/>
          <a:stretch/>
        </p:blipFill>
        <p:spPr bwMode="auto">
          <a:xfrm>
            <a:off x="5148067" y="1928266"/>
            <a:ext cx="2115421" cy="20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Çocuk Çak Stok Vektör Sanatı &amp; Bir beşlik çakmak'nin Daha Fazla Görseli -  Bir beşlik çakmak, Adamlar, Çocuk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18500" r="9131" b="18623"/>
          <a:stretch/>
        </p:blipFill>
        <p:spPr bwMode="auto">
          <a:xfrm>
            <a:off x="7468632" y="5445224"/>
            <a:ext cx="1567867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Çak Bir Beşlik Adam Selamlayan Çocuk Mutlu Insanlar Karikatür Baba Birlikte  Vektör Illüstrasyon Oğlu Ile Vakit Geçirmek Stok Vektör Sanatı &amp; Ellerini  çırpmak'nin Daha Fazla Görseli - iSto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85" y="4369745"/>
            <a:ext cx="2187801" cy="24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9309" r="11427" b="10669"/>
          <a:stretch/>
        </p:blipFill>
        <p:spPr bwMode="auto">
          <a:xfrm>
            <a:off x="7524328" y="3730381"/>
            <a:ext cx="1422445" cy="170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00811"/>
            <a:ext cx="1599031" cy="196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68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83837" y="2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C00000"/>
                </a:solidFill>
                <a:latin typeface="Arial Black" pitchFamily="34" charset="0"/>
              </a:rPr>
              <a:t>İYİ DOKUNUŞ</a:t>
            </a:r>
            <a:endParaRPr lang="tr-TR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5575" y="924067"/>
            <a:ext cx="8964488" cy="4525963"/>
          </a:xfrm>
        </p:spPr>
        <p:txBody>
          <a:bodyPr/>
          <a:lstStyle/>
          <a:p>
            <a:r>
              <a:rPr lang="tr-TR" spc="-15" dirty="0">
                <a:latin typeface="Cambria"/>
                <a:cs typeface="Cambria"/>
              </a:rPr>
              <a:t>Kendimizi</a:t>
            </a:r>
            <a:r>
              <a:rPr lang="tr-TR" spc="35" dirty="0">
                <a:latin typeface="Cambria"/>
                <a:cs typeface="Cambria"/>
              </a:rPr>
              <a:t> </a:t>
            </a:r>
            <a:r>
              <a:rPr lang="tr-TR" spc="-5" dirty="0">
                <a:latin typeface="Cambria"/>
                <a:cs typeface="Cambria"/>
              </a:rPr>
              <a:t>iyi</a:t>
            </a:r>
            <a:r>
              <a:rPr lang="tr-TR" spc="35" dirty="0">
                <a:latin typeface="Cambria"/>
                <a:cs typeface="Cambria"/>
              </a:rPr>
              <a:t> </a:t>
            </a:r>
            <a:r>
              <a:rPr lang="tr-TR" spc="-35" dirty="0">
                <a:latin typeface="Cambria"/>
                <a:cs typeface="Cambria"/>
              </a:rPr>
              <a:t>ve</a:t>
            </a:r>
            <a:r>
              <a:rPr lang="tr-TR" spc="-30" dirty="0">
                <a:latin typeface="Cambria"/>
                <a:cs typeface="Cambria"/>
              </a:rPr>
              <a:t> </a:t>
            </a:r>
            <a:r>
              <a:rPr lang="tr-TR" spc="-35" dirty="0">
                <a:latin typeface="Cambria"/>
                <a:cs typeface="Cambria"/>
              </a:rPr>
              <a:t>güvende </a:t>
            </a:r>
            <a:r>
              <a:rPr lang="tr-TR" spc="-580" dirty="0">
                <a:latin typeface="Cambria"/>
                <a:cs typeface="Cambria"/>
              </a:rPr>
              <a:t> </a:t>
            </a:r>
            <a:r>
              <a:rPr lang="tr-TR" spc="5" dirty="0">
                <a:latin typeface="Cambria"/>
                <a:cs typeface="Cambria"/>
              </a:rPr>
              <a:t>hissettiren </a:t>
            </a:r>
            <a:r>
              <a:rPr lang="tr-TR" spc="-10" dirty="0">
                <a:latin typeface="Cambria"/>
                <a:cs typeface="Cambria"/>
              </a:rPr>
              <a:t>dokunuşlar </a:t>
            </a:r>
            <a:r>
              <a:rPr lang="tr-TR" spc="-5" dirty="0">
                <a:latin typeface="Cambria"/>
                <a:cs typeface="Cambria"/>
              </a:rPr>
              <a:t> iyi</a:t>
            </a:r>
            <a:r>
              <a:rPr lang="tr-TR" spc="-50" dirty="0">
                <a:latin typeface="Cambria"/>
                <a:cs typeface="Cambria"/>
              </a:rPr>
              <a:t> </a:t>
            </a:r>
            <a:r>
              <a:rPr lang="tr-TR" spc="-35" dirty="0">
                <a:latin typeface="Cambria"/>
                <a:cs typeface="Cambria"/>
              </a:rPr>
              <a:t>dokunuştur.</a:t>
            </a:r>
            <a:endParaRPr lang="tr-TR" dirty="0">
              <a:latin typeface="Cambria"/>
              <a:cs typeface="Cambria"/>
            </a:endParaRPr>
          </a:p>
          <a:p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6843" r="9652" b="10853"/>
          <a:stretch/>
        </p:blipFill>
        <p:spPr bwMode="auto">
          <a:xfrm>
            <a:off x="35497" y="2178937"/>
            <a:ext cx="2318687" cy="297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2" t="7718" r="29767" b="3848"/>
          <a:stretch/>
        </p:blipFill>
        <p:spPr bwMode="auto">
          <a:xfrm>
            <a:off x="2123731" y="3977680"/>
            <a:ext cx="119719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EF7"/>
              </a:clrFrom>
              <a:clrTo>
                <a:srgbClr val="FFFE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59" t="9764" r="33071" b="19080"/>
          <a:stretch/>
        </p:blipFill>
        <p:spPr bwMode="auto">
          <a:xfrm>
            <a:off x="3333700" y="4003610"/>
            <a:ext cx="1296144" cy="285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Muayene et vektörler | Muayene et vektör çizimler, vektörel grafik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0351" r="14985" b="12088"/>
          <a:stretch/>
        </p:blipFill>
        <p:spPr bwMode="auto">
          <a:xfrm>
            <a:off x="3202817" y="1702907"/>
            <a:ext cx="1789043" cy="230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Mom bathing her baby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6"/>
          <a:stretch/>
        </p:blipFill>
        <p:spPr bwMode="auto">
          <a:xfrm>
            <a:off x="5148067" y="1928266"/>
            <a:ext cx="2115421" cy="20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Çocuk Çak Stok Vektör Sanatı &amp; Bir beşlik çakmak'nin Daha Fazla Görseli -  Bir beşlik çakmak, Adamlar, Çocuk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18500" r="9131" b="18623"/>
          <a:stretch/>
        </p:blipFill>
        <p:spPr bwMode="auto">
          <a:xfrm>
            <a:off x="7468632" y="5445224"/>
            <a:ext cx="1567867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Çak Bir Beşlik Adam Selamlayan Çocuk Mutlu Insanlar Karikatür Baba Birlikte  Vektör Illüstrasyon Oğlu Ile Vakit Geçirmek Stok Vektör Sanatı &amp; Ellerini  çırpmak'nin Daha Fazla Görseli - iSto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85" y="4369745"/>
            <a:ext cx="2187801" cy="24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9309" r="11427" b="10669"/>
          <a:stretch/>
        </p:blipFill>
        <p:spPr bwMode="auto">
          <a:xfrm>
            <a:off x="7524328" y="3730381"/>
            <a:ext cx="1422445" cy="170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00811"/>
            <a:ext cx="1599031" cy="196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8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8858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C00000"/>
                </a:solidFill>
                <a:latin typeface="Arial Black" pitchFamily="34" charset="0"/>
              </a:rPr>
              <a:t>KÖTÜ DOKUNUŞ</a:t>
            </a:r>
            <a:endParaRPr lang="tr-TR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object 2"/>
          <p:cNvSpPr txBox="1">
            <a:spLocks noGrp="1"/>
          </p:cNvSpPr>
          <p:nvPr>
            <p:ph idx="1"/>
          </p:nvPr>
        </p:nvSpPr>
        <p:spPr>
          <a:xfrm>
            <a:off x="251523" y="1196752"/>
            <a:ext cx="5328593" cy="2804067"/>
          </a:xfrm>
          <a:prstGeom prst="rect">
            <a:avLst/>
          </a:prstGeom>
        </p:spPr>
        <p:txBody>
          <a:bodyPr vert="horz" wrap="square" lIns="0" tIns="224088" rIns="0" bIns="0" rtlCol="0">
            <a:spAutoFit/>
          </a:bodyPr>
          <a:lstStyle/>
          <a:p>
            <a:pPr marL="0" indent="0">
              <a:spcBef>
                <a:spcPts val="1764"/>
              </a:spcBef>
              <a:buNone/>
            </a:pPr>
            <a:r>
              <a:rPr lang="tr-TR" spc="-25" dirty="0">
                <a:solidFill>
                  <a:srgbClr val="C00000"/>
                </a:solidFill>
                <a:latin typeface="Calibri"/>
                <a:cs typeface="Calibri"/>
              </a:rPr>
              <a:t>	</a:t>
            </a:r>
            <a:r>
              <a:rPr i="1" spc="-25" dirty="0" err="1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i="1" spc="15" dirty="0" err="1">
                <a:solidFill>
                  <a:srgbClr val="C00000"/>
                </a:solidFill>
                <a:latin typeface="Calibri"/>
                <a:cs typeface="Calibri"/>
              </a:rPr>
              <a:t>ğ</a:t>
            </a:r>
            <a:r>
              <a:rPr i="1" spc="50" dirty="0" err="1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i="1" spc="15" dirty="0" err="1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i="1" spc="-1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i="1" spc="-20" dirty="0">
                <a:solidFill>
                  <a:srgbClr val="C00000"/>
                </a:solidFill>
                <a:latin typeface="Calibri"/>
                <a:cs typeface="Calibri"/>
              </a:rPr>
              <a:t>b</a:t>
            </a:r>
            <a:r>
              <a:rPr i="1" spc="25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i="1" spc="15" dirty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i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i="1" spc="-20" dirty="0">
                <a:solidFill>
                  <a:srgbClr val="C00000"/>
                </a:solidFill>
                <a:latin typeface="Calibri"/>
                <a:cs typeface="Calibri"/>
              </a:rPr>
              <a:t>do</a:t>
            </a:r>
            <a:r>
              <a:rPr i="1" spc="40" dirty="0">
                <a:solidFill>
                  <a:srgbClr val="C00000"/>
                </a:solidFill>
                <a:latin typeface="Calibri"/>
                <a:cs typeface="Calibri"/>
              </a:rPr>
              <a:t>k</a:t>
            </a:r>
            <a:r>
              <a:rPr i="1" dirty="0">
                <a:solidFill>
                  <a:srgbClr val="C00000"/>
                </a:solidFill>
                <a:latin typeface="Calibri"/>
                <a:cs typeface="Calibri"/>
              </a:rPr>
              <a:t>u</a:t>
            </a:r>
            <a:r>
              <a:rPr i="1" spc="-20" dirty="0">
                <a:solidFill>
                  <a:srgbClr val="C00000"/>
                </a:solidFill>
                <a:latin typeface="Calibri"/>
                <a:cs typeface="Calibri"/>
              </a:rPr>
              <a:t>nu</a:t>
            </a:r>
            <a:r>
              <a:rPr i="1" spc="15" dirty="0">
                <a:solidFill>
                  <a:srgbClr val="C00000"/>
                </a:solidFill>
                <a:latin typeface="Calibri"/>
                <a:cs typeface="Calibri"/>
              </a:rPr>
              <a:t>ş</a:t>
            </a:r>
            <a:r>
              <a:rPr i="1" spc="20" dirty="0">
                <a:solidFill>
                  <a:srgbClr val="C00000"/>
                </a:solidFill>
                <a:latin typeface="Calibri"/>
                <a:cs typeface="Calibri"/>
              </a:rPr>
              <a:t>;</a:t>
            </a:r>
            <a:endParaRPr i="1" dirty="0">
              <a:latin typeface="Calibri"/>
              <a:cs typeface="Calibri"/>
            </a:endParaRPr>
          </a:p>
          <a:p>
            <a:pPr marL="17774">
              <a:spcBef>
                <a:spcPts val="1199"/>
              </a:spcBef>
            </a:pPr>
            <a:r>
              <a:rPr sz="2400" spc="45" dirty="0">
                <a:latin typeface="Calibri"/>
                <a:cs typeface="Calibri"/>
              </a:rPr>
              <a:t>-</a:t>
            </a:r>
            <a:r>
              <a:rPr sz="2400" i="1" spc="35" dirty="0" err="1">
                <a:latin typeface="Calibri"/>
                <a:cs typeface="Calibri"/>
              </a:rPr>
              <a:t>ca</a:t>
            </a:r>
            <a:r>
              <a:rPr sz="2400" i="1" spc="50" dirty="0" err="1">
                <a:latin typeface="Calibri"/>
                <a:cs typeface="Calibri"/>
              </a:rPr>
              <a:t>n</a:t>
            </a:r>
            <a:r>
              <a:rPr sz="2400" i="1" spc="-20" dirty="0" err="1">
                <a:latin typeface="Calibri"/>
                <a:cs typeface="Calibri"/>
              </a:rPr>
              <a:t>ı</a:t>
            </a:r>
            <a:r>
              <a:rPr sz="2400" i="1" spc="50" dirty="0" err="1">
                <a:latin typeface="Calibri"/>
                <a:cs typeface="Calibri"/>
              </a:rPr>
              <a:t>n</a:t>
            </a:r>
            <a:r>
              <a:rPr sz="2400" i="1" spc="25" dirty="0" err="1">
                <a:latin typeface="Calibri"/>
                <a:cs typeface="Calibri"/>
              </a:rPr>
              <a:t>ı</a:t>
            </a:r>
            <a:r>
              <a:rPr sz="2400" i="1" spc="-150" dirty="0">
                <a:latin typeface="Calibri"/>
                <a:cs typeface="Calibri"/>
              </a:rPr>
              <a:t> </a:t>
            </a:r>
            <a:r>
              <a:rPr sz="2400" i="1" spc="35" dirty="0" err="1">
                <a:latin typeface="Calibri"/>
                <a:cs typeface="Calibri"/>
              </a:rPr>
              <a:t>ac</a:t>
            </a:r>
            <a:r>
              <a:rPr sz="2400" i="1" spc="-20" dirty="0" err="1">
                <a:latin typeface="Calibri"/>
                <a:cs typeface="Calibri"/>
              </a:rPr>
              <a:t>ı</a:t>
            </a:r>
            <a:r>
              <a:rPr sz="2400" i="1" spc="-5" dirty="0" err="1">
                <a:latin typeface="Calibri"/>
                <a:cs typeface="Calibri"/>
              </a:rPr>
              <a:t>t</a:t>
            </a:r>
            <a:r>
              <a:rPr sz="2400" i="1" spc="-20" dirty="0" err="1">
                <a:latin typeface="Calibri"/>
                <a:cs typeface="Calibri"/>
              </a:rPr>
              <a:t>ı</a:t>
            </a:r>
            <a:r>
              <a:rPr sz="2400" i="1" spc="80" dirty="0" err="1">
                <a:latin typeface="Calibri"/>
                <a:cs typeface="Calibri"/>
              </a:rPr>
              <a:t>y</a:t>
            </a:r>
            <a:r>
              <a:rPr sz="2400" i="1" spc="45" dirty="0" err="1">
                <a:latin typeface="Calibri"/>
                <a:cs typeface="Calibri"/>
              </a:rPr>
              <a:t>o</a:t>
            </a:r>
            <a:r>
              <a:rPr sz="2400" i="1" spc="-35" dirty="0" err="1">
                <a:latin typeface="Calibri"/>
                <a:cs typeface="Calibri"/>
              </a:rPr>
              <a:t>r</a:t>
            </a:r>
            <a:r>
              <a:rPr sz="2400" i="1" spc="-10" dirty="0" err="1">
                <a:latin typeface="Calibri"/>
                <a:cs typeface="Calibri"/>
              </a:rPr>
              <a:t>s</a:t>
            </a:r>
            <a:r>
              <a:rPr sz="2400" i="1" spc="25" dirty="0" err="1">
                <a:latin typeface="Calibri"/>
                <a:cs typeface="Calibri"/>
              </a:rPr>
              <a:t>a</a:t>
            </a:r>
            <a:r>
              <a:rPr lang="tr-TR" sz="2400" i="1" spc="25" dirty="0">
                <a:latin typeface="Calibri"/>
                <a:cs typeface="Calibri"/>
              </a:rPr>
              <a:t>,</a:t>
            </a:r>
            <a:endParaRPr sz="2400" i="1" dirty="0">
              <a:latin typeface="Calibri"/>
              <a:cs typeface="Calibri"/>
            </a:endParaRPr>
          </a:p>
          <a:p>
            <a:pPr marL="17774">
              <a:spcBef>
                <a:spcPts val="940"/>
              </a:spcBef>
            </a:pPr>
            <a:r>
              <a:rPr sz="2400" i="1" spc="45" dirty="0">
                <a:latin typeface="Calibri"/>
                <a:cs typeface="Calibri"/>
              </a:rPr>
              <a:t>-</a:t>
            </a:r>
            <a:r>
              <a:rPr sz="2400" i="1" spc="-10" dirty="0">
                <a:latin typeface="Calibri"/>
                <a:cs typeface="Calibri"/>
              </a:rPr>
              <a:t>s</a:t>
            </a:r>
            <a:r>
              <a:rPr sz="2400" i="1" dirty="0">
                <a:latin typeface="Calibri"/>
                <a:cs typeface="Calibri"/>
              </a:rPr>
              <a:t>e</a:t>
            </a:r>
            <a:r>
              <a:rPr sz="2400" i="1" spc="50" dirty="0">
                <a:latin typeface="Calibri"/>
                <a:cs typeface="Calibri"/>
              </a:rPr>
              <a:t>n</a:t>
            </a:r>
            <a:r>
              <a:rPr sz="2400" i="1" spc="25" dirty="0">
                <a:latin typeface="Calibri"/>
                <a:cs typeface="Calibri"/>
              </a:rPr>
              <a:t>i</a:t>
            </a:r>
            <a:r>
              <a:rPr sz="2400" i="1" spc="-150" dirty="0">
                <a:latin typeface="Calibri"/>
                <a:cs typeface="Calibri"/>
              </a:rPr>
              <a:t> </a:t>
            </a:r>
            <a:r>
              <a:rPr sz="2400" i="1" spc="50" dirty="0">
                <a:latin typeface="Calibri"/>
                <a:cs typeface="Calibri"/>
              </a:rPr>
              <a:t>ü</a:t>
            </a:r>
            <a:r>
              <a:rPr sz="2400" i="1" spc="-20" dirty="0">
                <a:latin typeface="Calibri"/>
                <a:cs typeface="Calibri"/>
              </a:rPr>
              <a:t>z</a:t>
            </a:r>
            <a:r>
              <a:rPr sz="2400" i="1" spc="50" dirty="0">
                <a:latin typeface="Calibri"/>
                <a:cs typeface="Calibri"/>
              </a:rPr>
              <a:t>ü</a:t>
            </a:r>
            <a:r>
              <a:rPr sz="2400" i="1" spc="80" dirty="0">
                <a:latin typeface="Calibri"/>
                <a:cs typeface="Calibri"/>
              </a:rPr>
              <a:t>y</a:t>
            </a:r>
            <a:r>
              <a:rPr sz="2400" i="1" spc="45" dirty="0">
                <a:latin typeface="Calibri"/>
                <a:cs typeface="Calibri"/>
              </a:rPr>
              <a:t>o</a:t>
            </a:r>
            <a:r>
              <a:rPr sz="2400" i="1" spc="-135" dirty="0">
                <a:latin typeface="Calibri"/>
                <a:cs typeface="Calibri"/>
              </a:rPr>
              <a:t>r</a:t>
            </a:r>
            <a:r>
              <a:rPr sz="2400" i="1" spc="10" dirty="0">
                <a:latin typeface="Calibri"/>
                <a:cs typeface="Calibri"/>
              </a:rPr>
              <a:t>,</a:t>
            </a:r>
            <a:r>
              <a:rPr sz="2400" i="1" spc="-75" dirty="0">
                <a:latin typeface="Calibri"/>
                <a:cs typeface="Calibri"/>
              </a:rPr>
              <a:t> </a:t>
            </a:r>
            <a:r>
              <a:rPr sz="2400" i="1" spc="55" dirty="0" err="1">
                <a:latin typeface="Calibri"/>
                <a:cs typeface="Calibri"/>
              </a:rPr>
              <a:t>m</a:t>
            </a:r>
            <a:r>
              <a:rPr sz="2400" i="1" spc="-50" dirty="0" err="1">
                <a:latin typeface="Calibri"/>
                <a:cs typeface="Calibri"/>
              </a:rPr>
              <a:t>u</a:t>
            </a:r>
            <a:r>
              <a:rPr sz="2400" i="1" spc="-5" dirty="0" err="1">
                <a:latin typeface="Calibri"/>
                <a:cs typeface="Calibri"/>
              </a:rPr>
              <a:t>t</a:t>
            </a:r>
            <a:r>
              <a:rPr sz="2400" i="1" spc="-10" dirty="0" err="1">
                <a:latin typeface="Calibri"/>
                <a:cs typeface="Calibri"/>
              </a:rPr>
              <a:t>s</a:t>
            </a:r>
            <a:r>
              <a:rPr sz="2400" i="1" spc="50" dirty="0" err="1">
                <a:latin typeface="Calibri"/>
                <a:cs typeface="Calibri"/>
              </a:rPr>
              <a:t>u</a:t>
            </a:r>
            <a:r>
              <a:rPr sz="2400" i="1" dirty="0" err="1">
                <a:latin typeface="Calibri"/>
                <a:cs typeface="Calibri"/>
              </a:rPr>
              <a:t>z</a:t>
            </a:r>
            <a:r>
              <a:rPr sz="2400" i="1" spc="-125" dirty="0">
                <a:latin typeface="Calibri"/>
                <a:cs typeface="Calibri"/>
              </a:rPr>
              <a:t> </a:t>
            </a:r>
            <a:r>
              <a:rPr sz="2400" i="1" dirty="0" err="1">
                <a:latin typeface="Calibri"/>
                <a:cs typeface="Calibri"/>
              </a:rPr>
              <a:t>e</a:t>
            </a:r>
            <a:r>
              <a:rPr sz="2400" i="1" spc="50" dirty="0" err="1">
                <a:latin typeface="Calibri"/>
                <a:cs typeface="Calibri"/>
              </a:rPr>
              <a:t>d</a:t>
            </a:r>
            <a:r>
              <a:rPr sz="2400" i="1" spc="-20" dirty="0" err="1">
                <a:latin typeface="Calibri"/>
                <a:cs typeface="Calibri"/>
              </a:rPr>
              <a:t>iy</a:t>
            </a:r>
            <a:r>
              <a:rPr sz="2400" i="1" spc="45" dirty="0" err="1">
                <a:latin typeface="Calibri"/>
                <a:cs typeface="Calibri"/>
              </a:rPr>
              <a:t>o</a:t>
            </a:r>
            <a:r>
              <a:rPr sz="2400" i="1" spc="-35" dirty="0" err="1">
                <a:latin typeface="Calibri"/>
                <a:cs typeface="Calibri"/>
              </a:rPr>
              <a:t>r</a:t>
            </a:r>
            <a:r>
              <a:rPr sz="2400" i="1" spc="-10" dirty="0" err="1">
                <a:latin typeface="Calibri"/>
                <a:cs typeface="Calibri"/>
              </a:rPr>
              <a:t>s</a:t>
            </a:r>
            <a:r>
              <a:rPr sz="2400" i="1" spc="25" dirty="0" err="1">
                <a:latin typeface="Calibri"/>
                <a:cs typeface="Calibri"/>
              </a:rPr>
              <a:t>a</a:t>
            </a:r>
            <a:r>
              <a:rPr lang="tr-TR" sz="2400" i="1" spc="25" dirty="0">
                <a:latin typeface="Calibri"/>
                <a:cs typeface="Calibri"/>
              </a:rPr>
              <a:t>,</a:t>
            </a:r>
            <a:endParaRPr sz="2400" i="1" dirty="0">
              <a:latin typeface="Calibri"/>
              <a:cs typeface="Calibri"/>
            </a:endParaRPr>
          </a:p>
          <a:p>
            <a:pPr>
              <a:spcBef>
                <a:spcPts val="1040"/>
              </a:spcBef>
            </a:pPr>
            <a:r>
              <a:rPr sz="2400" i="1" spc="45" dirty="0">
                <a:latin typeface="Calibri"/>
                <a:cs typeface="Calibri"/>
              </a:rPr>
              <a:t>-</a:t>
            </a:r>
            <a:r>
              <a:rPr sz="2400" i="1" spc="-10" dirty="0" err="1">
                <a:latin typeface="Calibri"/>
                <a:cs typeface="Calibri"/>
              </a:rPr>
              <a:t>s</a:t>
            </a:r>
            <a:r>
              <a:rPr sz="2400" i="1" dirty="0" err="1">
                <a:latin typeface="Calibri"/>
                <a:cs typeface="Calibri"/>
              </a:rPr>
              <a:t>e</a:t>
            </a:r>
            <a:r>
              <a:rPr sz="2400" i="1" spc="50" dirty="0" err="1">
                <a:latin typeface="Calibri"/>
                <a:cs typeface="Calibri"/>
              </a:rPr>
              <a:t>n</a:t>
            </a:r>
            <a:r>
              <a:rPr sz="2400" i="1" spc="25" dirty="0" err="1">
                <a:latin typeface="Calibri"/>
                <a:cs typeface="Calibri"/>
              </a:rPr>
              <a:t>i</a:t>
            </a:r>
            <a:r>
              <a:rPr sz="2400" i="1" spc="-150" dirty="0">
                <a:latin typeface="Calibri"/>
                <a:cs typeface="Calibri"/>
              </a:rPr>
              <a:t> </a:t>
            </a:r>
            <a:r>
              <a:rPr sz="2400" i="1" spc="80" dirty="0" err="1">
                <a:latin typeface="Calibri"/>
                <a:cs typeface="Calibri"/>
              </a:rPr>
              <a:t>k</a:t>
            </a:r>
            <a:r>
              <a:rPr sz="2400" i="1" spc="45" dirty="0" err="1">
                <a:latin typeface="Calibri"/>
                <a:cs typeface="Calibri"/>
              </a:rPr>
              <a:t>o</a:t>
            </a:r>
            <a:r>
              <a:rPr sz="2400" i="1" spc="-35" dirty="0" err="1">
                <a:latin typeface="Calibri"/>
                <a:cs typeface="Calibri"/>
              </a:rPr>
              <a:t>r</a:t>
            </a:r>
            <a:r>
              <a:rPr sz="2400" i="1" spc="80" dirty="0" err="1">
                <a:latin typeface="Calibri"/>
                <a:cs typeface="Calibri"/>
              </a:rPr>
              <a:t>k</a:t>
            </a:r>
            <a:r>
              <a:rPr sz="2400" i="1" spc="50" dirty="0" err="1">
                <a:latin typeface="Calibri"/>
                <a:cs typeface="Calibri"/>
              </a:rPr>
              <a:t>u</a:t>
            </a:r>
            <a:r>
              <a:rPr sz="2400" i="1" spc="-5" dirty="0" err="1">
                <a:latin typeface="Calibri"/>
                <a:cs typeface="Calibri"/>
              </a:rPr>
              <a:t>t</a:t>
            </a:r>
            <a:r>
              <a:rPr sz="2400" i="1" spc="-50" dirty="0" err="1">
                <a:latin typeface="Calibri"/>
                <a:cs typeface="Calibri"/>
              </a:rPr>
              <a:t>u</a:t>
            </a:r>
            <a:r>
              <a:rPr sz="2400" i="1" spc="80" dirty="0" err="1">
                <a:latin typeface="Calibri"/>
                <a:cs typeface="Calibri"/>
              </a:rPr>
              <a:t>y</a:t>
            </a:r>
            <a:r>
              <a:rPr sz="2400" i="1" spc="-55" dirty="0" err="1">
                <a:latin typeface="Calibri"/>
                <a:cs typeface="Calibri"/>
              </a:rPr>
              <a:t>o</a:t>
            </a:r>
            <a:r>
              <a:rPr sz="2400" i="1" spc="-35" dirty="0" err="1">
                <a:latin typeface="Calibri"/>
                <a:cs typeface="Calibri"/>
              </a:rPr>
              <a:t>r</a:t>
            </a:r>
            <a:r>
              <a:rPr sz="2400" i="1" spc="-10" dirty="0" err="1">
                <a:latin typeface="Calibri"/>
                <a:cs typeface="Calibri"/>
              </a:rPr>
              <a:t>s</a:t>
            </a:r>
            <a:r>
              <a:rPr sz="2400" i="1" spc="25" dirty="0" err="1">
                <a:latin typeface="Calibri"/>
                <a:cs typeface="Calibri"/>
              </a:rPr>
              <a:t>a</a:t>
            </a:r>
            <a:r>
              <a:rPr lang="tr-TR" sz="2400" i="1" spc="25" dirty="0">
                <a:latin typeface="Calibri"/>
                <a:cs typeface="Calibri"/>
              </a:rPr>
              <a:t>,</a:t>
            </a:r>
            <a:endParaRPr sz="2400" i="1" dirty="0">
              <a:latin typeface="Calibri"/>
              <a:cs typeface="Calibri"/>
            </a:endParaRPr>
          </a:p>
          <a:p>
            <a:pPr>
              <a:spcBef>
                <a:spcPts val="940"/>
              </a:spcBef>
            </a:pPr>
            <a:r>
              <a:rPr sz="2400" i="1" spc="20" dirty="0">
                <a:latin typeface="Calibri"/>
                <a:cs typeface="Calibri"/>
              </a:rPr>
              <a:t>-seni</a:t>
            </a:r>
            <a:r>
              <a:rPr sz="2400" i="1" spc="-150" dirty="0">
                <a:latin typeface="Calibri"/>
                <a:cs typeface="Calibri"/>
              </a:rPr>
              <a:t> </a:t>
            </a:r>
            <a:r>
              <a:rPr sz="2400" i="1" spc="5" dirty="0">
                <a:latin typeface="Calibri"/>
                <a:cs typeface="Calibri"/>
              </a:rPr>
              <a:t>rahatsız</a:t>
            </a:r>
            <a:r>
              <a:rPr sz="2400" i="1" spc="-120" dirty="0">
                <a:latin typeface="Calibri"/>
                <a:cs typeface="Calibri"/>
              </a:rPr>
              <a:t> </a:t>
            </a:r>
            <a:r>
              <a:rPr sz="2400" i="1" spc="15" dirty="0">
                <a:latin typeface="Calibri"/>
                <a:cs typeface="Calibri"/>
              </a:rPr>
              <a:t>ediyorsa</a:t>
            </a:r>
            <a:r>
              <a:rPr sz="2400" i="1" spc="-90" dirty="0">
                <a:latin typeface="Calibri"/>
                <a:cs typeface="Calibri"/>
              </a:rPr>
              <a:t> </a:t>
            </a:r>
            <a:r>
              <a:rPr sz="2400" i="1" spc="10" dirty="0" err="1">
                <a:latin typeface="Calibri"/>
                <a:cs typeface="Calibri"/>
              </a:rPr>
              <a:t>kötü</a:t>
            </a:r>
            <a:r>
              <a:rPr sz="2400" i="1" spc="-70" dirty="0">
                <a:latin typeface="Calibri"/>
                <a:cs typeface="Calibri"/>
              </a:rPr>
              <a:t> </a:t>
            </a:r>
            <a:r>
              <a:rPr sz="2400" i="1" spc="-5" dirty="0" err="1">
                <a:latin typeface="Calibri"/>
                <a:cs typeface="Calibri"/>
              </a:rPr>
              <a:t>dokunuştur</a:t>
            </a:r>
            <a:r>
              <a:rPr lang="tr-TR" sz="2400" i="1" spc="-5" dirty="0">
                <a:latin typeface="Calibri"/>
                <a:cs typeface="Calibri"/>
              </a:rPr>
              <a:t>.</a:t>
            </a:r>
            <a:endParaRPr sz="2400" i="1" dirty="0">
              <a:latin typeface="Calibri"/>
              <a:cs typeface="Calibri"/>
            </a:endParaRPr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053030" y="5330718"/>
            <a:ext cx="1987550" cy="690570"/>
          </a:xfrm>
          <a:prstGeom prst="rect">
            <a:avLst/>
          </a:prstGeom>
        </p:spPr>
        <p:txBody>
          <a:bodyPr vert="horz" wrap="square" lIns="0" tIns="13331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>
              <a:spcBef>
                <a:spcPts val="105"/>
              </a:spcBef>
            </a:pPr>
            <a:r>
              <a:rPr lang="tr-TR" dirty="0" smtClean="0">
                <a:solidFill>
                  <a:srgbClr val="000000"/>
                </a:solidFill>
                <a:latin typeface="Gabriola"/>
                <a:cs typeface="Gabriola"/>
              </a:rPr>
              <a:t>KORKMUŞ</a:t>
            </a:r>
            <a:endParaRPr lang="tr-TR" dirty="0">
              <a:solidFill>
                <a:srgbClr val="000000"/>
              </a:solidFill>
              <a:latin typeface="Gabriola"/>
              <a:cs typeface="Gabriola"/>
            </a:endParaRPr>
          </a:p>
        </p:txBody>
      </p:sp>
      <p:pic>
        <p:nvPicPr>
          <p:cNvPr id="6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3588" y="2348880"/>
            <a:ext cx="1800200" cy="1656184"/>
          </a:xfrm>
          <a:prstGeom prst="rect">
            <a:avLst/>
          </a:prstGeom>
        </p:spPr>
      </p:pic>
      <p:sp>
        <p:nvSpPr>
          <p:cNvPr id="7" name="object 4"/>
          <p:cNvSpPr txBox="1"/>
          <p:nvPr/>
        </p:nvSpPr>
        <p:spPr>
          <a:xfrm>
            <a:off x="1814803" y="6021291"/>
            <a:ext cx="1720289" cy="586555"/>
          </a:xfrm>
          <a:prstGeom prst="rect">
            <a:avLst/>
          </a:prstGeom>
        </p:spPr>
        <p:txBody>
          <a:bodyPr vert="horz" wrap="square" lIns="0" tIns="13331" rIns="0" bIns="0" rtlCol="0">
            <a:spAutoFit/>
          </a:bodyPr>
          <a:lstStyle/>
          <a:p>
            <a:pPr marL="12697">
              <a:spcBef>
                <a:spcPts val="105"/>
              </a:spcBef>
            </a:pPr>
            <a:r>
              <a:rPr lang="tr-TR" sz="3600" dirty="0">
                <a:latin typeface="Gabriola"/>
                <a:cs typeface="Gabriola"/>
              </a:rPr>
              <a:t>KIZGIN</a:t>
            </a:r>
            <a:endParaRPr sz="3600" dirty="0">
              <a:latin typeface="Gabriola"/>
              <a:cs typeface="Gabriola"/>
            </a:endParaRPr>
          </a:p>
        </p:txBody>
      </p:sp>
      <p:pic>
        <p:nvPicPr>
          <p:cNvPr id="8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3829" y="4674800"/>
            <a:ext cx="1478734" cy="1638632"/>
          </a:xfrm>
          <a:prstGeom prst="rect">
            <a:avLst/>
          </a:prstGeom>
        </p:spPr>
      </p:pic>
      <p:sp>
        <p:nvSpPr>
          <p:cNvPr id="9" name="object 6"/>
          <p:cNvSpPr txBox="1"/>
          <p:nvPr/>
        </p:nvSpPr>
        <p:spPr>
          <a:xfrm>
            <a:off x="3535093" y="6239951"/>
            <a:ext cx="1347470" cy="629014"/>
          </a:xfrm>
          <a:prstGeom prst="rect">
            <a:avLst/>
          </a:prstGeom>
        </p:spPr>
        <p:txBody>
          <a:bodyPr vert="horz" wrap="square" lIns="0" tIns="13331" rIns="0" bIns="0" rtlCol="0">
            <a:spAutoFit/>
          </a:bodyPr>
          <a:lstStyle/>
          <a:p>
            <a:pPr marL="12697">
              <a:spcBef>
                <a:spcPts val="105"/>
              </a:spcBef>
            </a:pPr>
            <a:r>
              <a:rPr sz="4000" dirty="0">
                <a:latin typeface="Gabriola"/>
                <a:cs typeface="Gabriola"/>
              </a:rPr>
              <a:t>SUÇLU</a:t>
            </a:r>
          </a:p>
        </p:txBody>
      </p:sp>
      <p:pic>
        <p:nvPicPr>
          <p:cNvPr id="10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2641" y="4619017"/>
            <a:ext cx="1556741" cy="1562529"/>
          </a:xfrm>
          <a:prstGeom prst="rect">
            <a:avLst/>
          </a:prstGeom>
        </p:spPr>
      </p:pic>
      <p:sp>
        <p:nvSpPr>
          <p:cNvPr id="11" name="object 8"/>
          <p:cNvSpPr txBox="1"/>
          <p:nvPr/>
        </p:nvSpPr>
        <p:spPr>
          <a:xfrm>
            <a:off x="6974295" y="5999587"/>
            <a:ext cx="2232248" cy="712253"/>
          </a:xfrm>
          <a:prstGeom prst="rect">
            <a:avLst/>
          </a:prstGeom>
        </p:spPr>
        <p:txBody>
          <a:bodyPr vert="horz" wrap="square" lIns="0" tIns="13331" rIns="0" bIns="0" rtlCol="0">
            <a:spAutoFit/>
          </a:bodyPr>
          <a:lstStyle/>
          <a:p>
            <a:pPr marL="12697">
              <a:spcBef>
                <a:spcPts val="105"/>
              </a:spcBef>
            </a:pPr>
            <a:r>
              <a:rPr sz="4400" spc="165" dirty="0">
                <a:latin typeface="Gabriola"/>
                <a:cs typeface="Gabriola"/>
              </a:rPr>
              <a:t>DE</a:t>
            </a:r>
            <a:r>
              <a:rPr lang="tr-TR" sz="4400" spc="165" dirty="0">
                <a:latin typeface="Gabriola"/>
                <a:cs typeface="Gabriola"/>
              </a:rPr>
              <a:t>Ğ</a:t>
            </a:r>
            <a:r>
              <a:rPr sz="4400" spc="165" dirty="0">
                <a:latin typeface="Gabriola"/>
                <a:cs typeface="Gabriola"/>
              </a:rPr>
              <a:t>E</a:t>
            </a:r>
            <a:r>
              <a:rPr sz="4400" spc="175" dirty="0">
                <a:latin typeface="Gabriola"/>
                <a:cs typeface="Gabriola"/>
              </a:rPr>
              <a:t>R</a:t>
            </a:r>
            <a:r>
              <a:rPr sz="4400" dirty="0">
                <a:latin typeface="Gabriola"/>
                <a:cs typeface="Gabriola"/>
              </a:rPr>
              <a:t>SİZ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93" y="3916818"/>
            <a:ext cx="1451223" cy="160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852" y="4674802"/>
            <a:ext cx="1396991" cy="14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ject 4"/>
          <p:cNvSpPr txBox="1"/>
          <p:nvPr/>
        </p:nvSpPr>
        <p:spPr>
          <a:xfrm>
            <a:off x="7268915" y="3914043"/>
            <a:ext cx="1720289" cy="586555"/>
          </a:xfrm>
          <a:prstGeom prst="rect">
            <a:avLst/>
          </a:prstGeom>
        </p:spPr>
        <p:txBody>
          <a:bodyPr vert="horz" wrap="square" lIns="0" tIns="13331" rIns="0" bIns="0" rtlCol="0">
            <a:spAutoFit/>
          </a:bodyPr>
          <a:lstStyle/>
          <a:p>
            <a:pPr marL="12697">
              <a:spcBef>
                <a:spcPts val="105"/>
              </a:spcBef>
            </a:pPr>
            <a:r>
              <a:rPr sz="3600" dirty="0">
                <a:latin typeface="Gabriola"/>
                <a:cs typeface="Gabriola"/>
              </a:rPr>
              <a:t>ÜZGÜN</a:t>
            </a:r>
          </a:p>
        </p:txBody>
      </p:sp>
    </p:spTree>
    <p:extLst>
      <p:ext uri="{BB962C8B-B14F-4D97-AF65-F5344CB8AC3E}">
        <p14:creationId xmlns:p14="http://schemas.microsoft.com/office/powerpoint/2010/main" val="1204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" fill="hold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" fill="hold">
                                          <p:stCondLst>
                                            <p:cond delay="11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" fill="hold">
                                          <p:stCondLst>
                                            <p:cond delay="177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" fill="hold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" fill="hold">
                                          <p:stCondLst>
                                            <p:cond delay="118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" fill="hold">
                                          <p:stCondLst>
                                            <p:cond delay="177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" fill="hold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" fill="hold">
                                          <p:stCondLst>
                                            <p:cond delay="11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" fill="hold">
                                          <p:stCondLst>
                                            <p:cond delay="177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" fill="hold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" fill="hold">
                                          <p:stCondLst>
                                            <p:cond delay="1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" fill="hold">
                                          <p:stCondLst>
                                            <p:cond delay="177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" fill="hold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" fill="hold">
                                          <p:stCondLst>
                                            <p:cond delay="118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" fill="hold">
                                          <p:stCondLst>
                                            <p:cond delay="177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4"/>
          <p:cNvSpPr txBox="1"/>
          <p:nvPr/>
        </p:nvSpPr>
        <p:spPr>
          <a:xfrm>
            <a:off x="971600" y="5018722"/>
            <a:ext cx="7848872" cy="279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sz="2000" spc="-90" dirty="0" err="1">
                <a:latin typeface="Cambria"/>
                <a:cs typeface="Cambria"/>
              </a:rPr>
              <a:t>V</a:t>
            </a:r>
            <a:r>
              <a:rPr sz="2000" spc="5" dirty="0" err="1">
                <a:latin typeface="Cambria"/>
                <a:cs typeface="Cambria"/>
              </a:rPr>
              <a:t>u</a:t>
            </a:r>
            <a:r>
              <a:rPr sz="2000" spc="-45" dirty="0" err="1">
                <a:latin typeface="Cambria"/>
                <a:cs typeface="Cambria"/>
              </a:rPr>
              <a:t>r</a:t>
            </a:r>
            <a:r>
              <a:rPr sz="2000" dirty="0" err="1">
                <a:latin typeface="Cambria"/>
                <a:cs typeface="Cambria"/>
              </a:rPr>
              <a:t>m</a:t>
            </a:r>
            <a:r>
              <a:rPr sz="2000" spc="20" dirty="0" err="1">
                <a:latin typeface="Cambria"/>
                <a:cs typeface="Cambria"/>
              </a:rPr>
              <a:t>a</a:t>
            </a:r>
            <a:r>
              <a:rPr sz="2000" dirty="0" err="1">
                <a:latin typeface="Cambria"/>
                <a:cs typeface="Cambria"/>
              </a:rPr>
              <a:t>k</a:t>
            </a:r>
            <a:r>
              <a:rPr lang="tr-TR" sz="2000" dirty="0">
                <a:latin typeface="Cambria"/>
                <a:cs typeface="Cambria"/>
              </a:rPr>
              <a:t>, itmek, saçını çekmek</a:t>
            </a:r>
            <a:r>
              <a:rPr sz="2000" spc="-145" dirty="0">
                <a:latin typeface="Cambria"/>
                <a:cs typeface="Cambria"/>
              </a:rPr>
              <a:t> </a:t>
            </a:r>
            <a:r>
              <a:rPr sz="2000" spc="-45" dirty="0">
                <a:latin typeface="Cambria"/>
                <a:cs typeface="Cambria"/>
              </a:rPr>
              <a:t>k</a:t>
            </a:r>
            <a:r>
              <a:rPr sz="2000" spc="45" dirty="0">
                <a:latin typeface="Cambria"/>
                <a:cs typeface="Cambria"/>
              </a:rPr>
              <a:t>ö</a:t>
            </a:r>
            <a:r>
              <a:rPr sz="2000" spc="-10" dirty="0">
                <a:latin typeface="Cambria"/>
                <a:cs typeface="Cambria"/>
              </a:rPr>
              <a:t>t</a:t>
            </a:r>
            <a:r>
              <a:rPr sz="2000" dirty="0">
                <a:latin typeface="Cambria"/>
                <a:cs typeface="Cambria"/>
              </a:rPr>
              <a:t>ü</a:t>
            </a:r>
            <a:r>
              <a:rPr sz="2000" spc="-95" dirty="0">
                <a:latin typeface="Cambria"/>
                <a:cs typeface="Cambria"/>
              </a:rPr>
              <a:t> </a:t>
            </a:r>
            <a:r>
              <a:rPr sz="2000" spc="10" dirty="0">
                <a:latin typeface="Cambria"/>
                <a:cs typeface="Cambria"/>
              </a:rPr>
              <a:t>b</a:t>
            </a:r>
            <a:r>
              <a:rPr sz="2000" dirty="0">
                <a:latin typeface="Cambria"/>
                <a:cs typeface="Cambria"/>
              </a:rPr>
              <a:t>ir</a:t>
            </a:r>
            <a:r>
              <a:rPr sz="2000" spc="-14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d</a:t>
            </a:r>
            <a:r>
              <a:rPr sz="2000" spc="45" dirty="0">
                <a:latin typeface="Cambria"/>
                <a:cs typeface="Cambria"/>
              </a:rPr>
              <a:t>o</a:t>
            </a:r>
            <a:r>
              <a:rPr sz="2000" spc="-45" dirty="0">
                <a:latin typeface="Cambria"/>
                <a:cs typeface="Cambria"/>
              </a:rPr>
              <a:t>k</a:t>
            </a:r>
            <a:r>
              <a:rPr sz="2000" spc="5" dirty="0">
                <a:latin typeface="Cambria"/>
                <a:cs typeface="Cambria"/>
              </a:rPr>
              <a:t>u</a:t>
            </a:r>
            <a:r>
              <a:rPr sz="2000" spc="-5" dirty="0">
                <a:latin typeface="Cambria"/>
                <a:cs typeface="Cambria"/>
              </a:rPr>
              <a:t>n</a:t>
            </a:r>
            <a:r>
              <a:rPr sz="2000" spc="5" dirty="0">
                <a:latin typeface="Cambria"/>
                <a:cs typeface="Cambria"/>
              </a:rPr>
              <a:t>u</a:t>
            </a:r>
            <a:r>
              <a:rPr sz="2000" spc="25" dirty="0">
                <a:latin typeface="Cambria"/>
                <a:cs typeface="Cambria"/>
              </a:rPr>
              <a:t>ş</a:t>
            </a:r>
            <a:r>
              <a:rPr sz="2000" spc="-10" dirty="0">
                <a:latin typeface="Cambria"/>
                <a:cs typeface="Cambria"/>
              </a:rPr>
              <a:t>t</a:t>
            </a:r>
            <a:r>
              <a:rPr sz="2000" spc="5" dirty="0">
                <a:latin typeface="Cambria"/>
                <a:cs typeface="Cambria"/>
              </a:rPr>
              <a:t>u</a:t>
            </a:r>
            <a:r>
              <a:rPr sz="2000" dirty="0">
                <a:latin typeface="Cambria"/>
                <a:cs typeface="Cambria"/>
              </a:rPr>
              <a:t>r</a:t>
            </a:r>
            <a:r>
              <a:rPr sz="2000" spc="-145" dirty="0">
                <a:latin typeface="Cambria"/>
                <a:cs typeface="Cambria"/>
              </a:rPr>
              <a:t> </a:t>
            </a:r>
            <a:r>
              <a:rPr sz="2000" spc="-10" dirty="0" err="1">
                <a:latin typeface="Cambria"/>
                <a:cs typeface="Cambria"/>
              </a:rPr>
              <a:t>v</a:t>
            </a:r>
            <a:r>
              <a:rPr sz="2000" dirty="0" err="1">
                <a:latin typeface="Cambria"/>
                <a:cs typeface="Cambria"/>
              </a:rPr>
              <a:t>e</a:t>
            </a:r>
            <a:r>
              <a:rPr sz="2000" spc="-75" dirty="0">
                <a:latin typeface="Cambria"/>
                <a:cs typeface="Cambria"/>
              </a:rPr>
              <a:t> </a:t>
            </a:r>
            <a:r>
              <a:rPr lang="tr-TR" sz="2000" spc="-75" dirty="0">
                <a:latin typeface="Cambria"/>
                <a:cs typeface="Cambria"/>
              </a:rPr>
              <a:t> CANIMIZI </a:t>
            </a:r>
            <a:r>
              <a:rPr sz="2000" spc="-25" dirty="0">
                <a:latin typeface="Cambria"/>
                <a:cs typeface="Cambria"/>
              </a:rPr>
              <a:t>A</a:t>
            </a:r>
            <a:r>
              <a:rPr sz="2000" spc="-15" dirty="0">
                <a:latin typeface="Cambria"/>
                <a:cs typeface="Cambria"/>
              </a:rPr>
              <a:t>C</a:t>
            </a:r>
            <a:r>
              <a:rPr sz="2000" spc="15" dirty="0">
                <a:latin typeface="Cambria"/>
                <a:cs typeface="Cambria"/>
              </a:rPr>
              <a:t>I</a:t>
            </a:r>
            <a:r>
              <a:rPr sz="2000" spc="-70" dirty="0">
                <a:latin typeface="Cambria"/>
                <a:cs typeface="Cambria"/>
              </a:rPr>
              <a:t>T</a:t>
            </a:r>
            <a:r>
              <a:rPr sz="2000" spc="15" dirty="0">
                <a:latin typeface="Cambria"/>
                <a:cs typeface="Cambria"/>
              </a:rPr>
              <a:t>I</a:t>
            </a:r>
            <a:r>
              <a:rPr sz="2000" dirty="0">
                <a:latin typeface="Cambria"/>
                <a:cs typeface="Cambria"/>
              </a:rPr>
              <a:t>R</a:t>
            </a:r>
            <a:r>
              <a:rPr lang="tr-TR" sz="2000" dirty="0">
                <a:latin typeface="Cambria"/>
                <a:cs typeface="Cambria"/>
              </a:rPr>
              <a:t>.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6" name="object 46"/>
          <p:cNvSpPr txBox="1"/>
          <p:nvPr/>
        </p:nvSpPr>
        <p:spPr>
          <a:xfrm>
            <a:off x="-900608" y="5301209"/>
            <a:ext cx="10729192" cy="132773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748447" marR="466588" indent="50785" algn="ctr">
              <a:lnSpc>
                <a:spcPct val="142200"/>
              </a:lnSpc>
              <a:spcBef>
                <a:spcPts val="100"/>
              </a:spcBef>
            </a:pPr>
            <a:r>
              <a:rPr sz="2000" i="1" spc="30" dirty="0">
                <a:solidFill>
                  <a:srgbClr val="001F5F"/>
                </a:solidFill>
                <a:latin typeface="Verdana"/>
                <a:cs typeface="Verdana"/>
              </a:rPr>
              <a:t>B</a:t>
            </a:r>
            <a:r>
              <a:rPr sz="2000" i="1" spc="75" dirty="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sz="2000" i="1" dirty="0">
                <a:solidFill>
                  <a:srgbClr val="001F5F"/>
                </a:solidFill>
                <a:latin typeface="Verdana"/>
                <a:cs typeface="Verdana"/>
              </a:rPr>
              <a:t>z</a:t>
            </a:r>
            <a:r>
              <a:rPr sz="2000" i="1" spc="65" dirty="0">
                <a:solidFill>
                  <a:srgbClr val="001F5F"/>
                </a:solidFill>
                <a:latin typeface="Verdana"/>
                <a:cs typeface="Verdana"/>
              </a:rPr>
              <a:t>ı</a:t>
            </a:r>
            <a:r>
              <a:rPr sz="2000" i="1" spc="-13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spc="-5" dirty="0">
                <a:solidFill>
                  <a:srgbClr val="001F5F"/>
                </a:solidFill>
                <a:latin typeface="Verdana"/>
                <a:cs typeface="Verdana"/>
              </a:rPr>
              <a:t>k</a:t>
            </a:r>
            <a:r>
              <a:rPr sz="2000" i="1" spc="65" dirty="0">
                <a:solidFill>
                  <a:srgbClr val="001F5F"/>
                </a:solidFill>
                <a:latin typeface="Verdana"/>
                <a:cs typeface="Verdana"/>
              </a:rPr>
              <a:t>ö</a:t>
            </a:r>
            <a:r>
              <a:rPr sz="2000" i="1" spc="30" dirty="0">
                <a:solidFill>
                  <a:srgbClr val="001F5F"/>
                </a:solidFill>
                <a:latin typeface="Verdana"/>
                <a:cs typeface="Verdana"/>
              </a:rPr>
              <a:t>t</a:t>
            </a:r>
            <a:r>
              <a:rPr sz="2000" i="1" spc="-10" dirty="0">
                <a:solidFill>
                  <a:srgbClr val="001F5F"/>
                </a:solidFill>
                <a:latin typeface="Verdana"/>
                <a:cs typeface="Verdana"/>
              </a:rPr>
              <a:t>ü</a:t>
            </a:r>
            <a:r>
              <a:rPr sz="2000" i="1" spc="-17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spc="35" dirty="0">
                <a:solidFill>
                  <a:srgbClr val="001F5F"/>
                </a:solidFill>
                <a:latin typeface="Verdana"/>
                <a:cs typeface="Verdana"/>
              </a:rPr>
              <a:t>d</a:t>
            </a:r>
            <a:r>
              <a:rPr sz="2000" i="1" spc="65" dirty="0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sz="2000" i="1" spc="95" dirty="0">
                <a:solidFill>
                  <a:srgbClr val="001F5F"/>
                </a:solidFill>
                <a:latin typeface="Verdana"/>
                <a:cs typeface="Verdana"/>
              </a:rPr>
              <a:t>k</a:t>
            </a:r>
            <a:r>
              <a:rPr sz="2000" i="1" spc="20" dirty="0">
                <a:solidFill>
                  <a:srgbClr val="001F5F"/>
                </a:solidFill>
                <a:latin typeface="Verdana"/>
                <a:cs typeface="Verdana"/>
              </a:rPr>
              <a:t>unu</a:t>
            </a:r>
            <a:r>
              <a:rPr sz="2000" i="1" spc="110" dirty="0">
                <a:solidFill>
                  <a:srgbClr val="001F5F"/>
                </a:solidFill>
                <a:latin typeface="Verdana"/>
                <a:cs typeface="Verdana"/>
              </a:rPr>
              <a:t>ş</a:t>
            </a:r>
            <a:r>
              <a:rPr sz="2000" i="1" spc="30" dirty="0">
                <a:solidFill>
                  <a:srgbClr val="001F5F"/>
                </a:solidFill>
                <a:latin typeface="Verdana"/>
                <a:cs typeface="Verdana"/>
              </a:rPr>
              <a:t>l</a:t>
            </a:r>
            <a:r>
              <a:rPr sz="2000" i="1" spc="75" dirty="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sz="2000" i="1" spc="-20" dirty="0">
                <a:solidFill>
                  <a:srgbClr val="001F5F"/>
                </a:solidFill>
                <a:latin typeface="Verdana"/>
                <a:cs typeface="Verdana"/>
              </a:rPr>
              <a:t>r</a:t>
            </a:r>
            <a:r>
              <a:rPr sz="2000" i="1" spc="-31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001F5F"/>
                </a:solidFill>
                <a:latin typeface="Verdana"/>
                <a:cs typeface="Verdana"/>
              </a:rPr>
              <a:t>«</a:t>
            </a:r>
            <a:r>
              <a:rPr sz="2000" i="1" spc="-10" dirty="0">
                <a:solidFill>
                  <a:srgbClr val="001F5F"/>
                </a:solidFill>
                <a:latin typeface="Verdana"/>
                <a:cs typeface="Verdana"/>
              </a:rPr>
              <a:t>v</a:t>
            </a:r>
            <a:r>
              <a:rPr sz="2000" i="1" spc="20" dirty="0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sz="2000" i="1" spc="70" dirty="0">
                <a:solidFill>
                  <a:srgbClr val="001F5F"/>
                </a:solidFill>
                <a:latin typeface="Verdana"/>
                <a:cs typeface="Verdana"/>
              </a:rPr>
              <a:t>r</a:t>
            </a:r>
            <a:r>
              <a:rPr sz="2000" i="1" spc="-5" dirty="0">
                <a:solidFill>
                  <a:srgbClr val="001F5F"/>
                </a:solidFill>
                <a:latin typeface="Verdana"/>
                <a:cs typeface="Verdana"/>
              </a:rPr>
              <a:t>m</a:t>
            </a:r>
            <a:r>
              <a:rPr sz="2000" i="1" spc="-75" dirty="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sz="2000" i="1" spc="95" dirty="0">
                <a:solidFill>
                  <a:srgbClr val="001F5F"/>
                </a:solidFill>
                <a:latin typeface="Verdana"/>
                <a:cs typeface="Verdana"/>
              </a:rPr>
              <a:t>k</a:t>
            </a:r>
            <a:r>
              <a:rPr sz="2000" i="1" spc="-30" dirty="0">
                <a:solidFill>
                  <a:srgbClr val="001F5F"/>
                </a:solidFill>
                <a:latin typeface="Verdana"/>
                <a:cs typeface="Verdana"/>
              </a:rPr>
              <a:t>»</a:t>
            </a:r>
            <a:r>
              <a:rPr sz="2000" i="1" spc="-17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spc="40" dirty="0">
                <a:solidFill>
                  <a:srgbClr val="001F5F"/>
                </a:solidFill>
                <a:latin typeface="Verdana"/>
                <a:cs typeface="Verdana"/>
              </a:rPr>
              <a:t>g</a:t>
            </a:r>
            <a:r>
              <a:rPr sz="2000" i="1" spc="30" dirty="0">
                <a:solidFill>
                  <a:srgbClr val="001F5F"/>
                </a:solidFill>
                <a:latin typeface="Verdana"/>
                <a:cs typeface="Verdana"/>
              </a:rPr>
              <a:t>i</a:t>
            </a:r>
            <a:r>
              <a:rPr sz="2000" i="1" spc="35" dirty="0">
                <a:solidFill>
                  <a:srgbClr val="001F5F"/>
                </a:solidFill>
                <a:latin typeface="Verdana"/>
                <a:cs typeface="Verdana"/>
              </a:rPr>
              <a:t>b</a:t>
            </a:r>
            <a:r>
              <a:rPr sz="2000" i="1" spc="65" dirty="0">
                <a:solidFill>
                  <a:srgbClr val="001F5F"/>
                </a:solidFill>
                <a:latin typeface="Verdana"/>
                <a:cs typeface="Verdana"/>
              </a:rPr>
              <a:t>i</a:t>
            </a:r>
            <a:r>
              <a:rPr sz="2000" i="1" spc="-33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spc="210" dirty="0">
                <a:solidFill>
                  <a:srgbClr val="001F5F"/>
                </a:solidFill>
                <a:latin typeface="Verdana"/>
                <a:cs typeface="Verdana"/>
              </a:rPr>
              <a:t>c</a:t>
            </a:r>
            <a:r>
              <a:rPr sz="2000" i="1" spc="75" dirty="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sz="2000" i="1" spc="-10" dirty="0">
                <a:solidFill>
                  <a:srgbClr val="001F5F"/>
                </a:solidFill>
                <a:latin typeface="Verdana"/>
                <a:cs typeface="Verdana"/>
              </a:rPr>
              <a:t>n</a:t>
            </a:r>
            <a:r>
              <a:rPr sz="2000" i="1" spc="-27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spc="75" dirty="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sz="2000" i="1" spc="210" dirty="0">
                <a:solidFill>
                  <a:srgbClr val="001F5F"/>
                </a:solidFill>
                <a:latin typeface="Verdana"/>
                <a:cs typeface="Verdana"/>
              </a:rPr>
              <a:t>c</a:t>
            </a:r>
            <a:r>
              <a:rPr sz="2000" i="1" spc="30" dirty="0">
                <a:solidFill>
                  <a:srgbClr val="001F5F"/>
                </a:solidFill>
                <a:latin typeface="Verdana"/>
                <a:cs typeface="Verdana"/>
              </a:rPr>
              <a:t>ıt</a:t>
            </a:r>
            <a:r>
              <a:rPr sz="2000" i="1" spc="-5" dirty="0">
                <a:solidFill>
                  <a:srgbClr val="001F5F"/>
                </a:solidFill>
                <a:latin typeface="Verdana"/>
                <a:cs typeface="Verdana"/>
              </a:rPr>
              <a:t>m</a:t>
            </a:r>
            <a:r>
              <a:rPr sz="2000" i="1" spc="25" dirty="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sz="2000" i="1" dirty="0">
                <a:solidFill>
                  <a:srgbClr val="001F5F"/>
                </a:solidFill>
                <a:latin typeface="Verdana"/>
                <a:cs typeface="Verdana"/>
              </a:rPr>
              <a:t>z</a:t>
            </a:r>
            <a:r>
              <a:rPr sz="2000" i="1" spc="-85" dirty="0">
                <a:solidFill>
                  <a:srgbClr val="001F5F"/>
                </a:solidFill>
                <a:latin typeface="Verdana"/>
                <a:cs typeface="Verdana"/>
              </a:rPr>
              <a:t>.  </a:t>
            </a:r>
            <a:endParaRPr lang="tr-TR" sz="2000" i="1" spc="-85" dirty="0">
              <a:solidFill>
                <a:srgbClr val="001F5F"/>
              </a:solidFill>
              <a:latin typeface="Verdana"/>
              <a:cs typeface="Verdana"/>
            </a:endParaRPr>
          </a:p>
          <a:p>
            <a:pPr marL="748447" marR="466588" indent="50785" algn="ctr">
              <a:lnSpc>
                <a:spcPct val="142200"/>
              </a:lnSpc>
              <a:spcBef>
                <a:spcPts val="100"/>
              </a:spcBef>
            </a:pPr>
            <a:r>
              <a:rPr sz="2000" i="1" spc="35" dirty="0" err="1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sz="2000" i="1" spc="-5" dirty="0" err="1">
                <a:solidFill>
                  <a:srgbClr val="001F5F"/>
                </a:solidFill>
                <a:latin typeface="Verdana"/>
                <a:cs typeface="Verdana"/>
              </a:rPr>
              <a:t>ma</a:t>
            </a:r>
            <a:r>
              <a:rPr sz="2000" i="1" spc="-7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spc="20" dirty="0">
                <a:solidFill>
                  <a:srgbClr val="001F5F"/>
                </a:solidFill>
                <a:latin typeface="Verdana"/>
                <a:cs typeface="Verdana"/>
              </a:rPr>
              <a:t>h</a:t>
            </a:r>
            <a:r>
              <a:rPr sz="2000" i="1" spc="65" dirty="0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sz="2000" i="1" spc="110" dirty="0">
                <a:solidFill>
                  <a:srgbClr val="001F5F"/>
                </a:solidFill>
                <a:latin typeface="Verdana"/>
                <a:cs typeface="Verdana"/>
              </a:rPr>
              <a:t>ş</a:t>
            </a:r>
            <a:r>
              <a:rPr sz="2000" i="1" spc="30" dirty="0">
                <a:solidFill>
                  <a:srgbClr val="001F5F"/>
                </a:solidFill>
                <a:latin typeface="Verdana"/>
                <a:cs typeface="Verdana"/>
              </a:rPr>
              <a:t>l</a:t>
            </a:r>
            <a:r>
              <a:rPr sz="2000" i="1" spc="75" dirty="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sz="2000" i="1" spc="20" dirty="0">
                <a:solidFill>
                  <a:srgbClr val="001F5F"/>
                </a:solidFill>
                <a:latin typeface="Verdana"/>
                <a:cs typeface="Verdana"/>
              </a:rPr>
              <a:t>n</a:t>
            </a:r>
            <a:r>
              <a:rPr sz="2000" i="1" spc="-5" dirty="0">
                <a:solidFill>
                  <a:srgbClr val="001F5F"/>
                </a:solidFill>
                <a:latin typeface="Verdana"/>
                <a:cs typeface="Verdana"/>
              </a:rPr>
              <a:t>m</a:t>
            </a:r>
            <a:r>
              <a:rPr sz="2000" i="1" spc="25" dirty="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sz="2000" i="1" spc="-65" dirty="0">
                <a:solidFill>
                  <a:srgbClr val="001F5F"/>
                </a:solidFill>
                <a:latin typeface="Verdana"/>
                <a:cs typeface="Verdana"/>
              </a:rPr>
              <a:t>d</a:t>
            </a:r>
            <a:r>
              <a:rPr sz="2000" i="1" spc="30" dirty="0">
                <a:solidFill>
                  <a:srgbClr val="001F5F"/>
                </a:solidFill>
                <a:latin typeface="Verdana"/>
                <a:cs typeface="Verdana"/>
              </a:rPr>
              <a:t>ı</a:t>
            </a:r>
            <a:r>
              <a:rPr sz="2000" i="1" spc="40" dirty="0">
                <a:solidFill>
                  <a:srgbClr val="001F5F"/>
                </a:solidFill>
                <a:latin typeface="Verdana"/>
                <a:cs typeface="Verdana"/>
              </a:rPr>
              <a:t>ğ</a:t>
            </a:r>
            <a:r>
              <a:rPr sz="2000" i="1" spc="30" dirty="0">
                <a:solidFill>
                  <a:srgbClr val="001F5F"/>
                </a:solidFill>
                <a:latin typeface="Verdana"/>
                <a:cs typeface="Verdana"/>
              </a:rPr>
              <a:t>ı</a:t>
            </a:r>
            <a:r>
              <a:rPr sz="2000" i="1" spc="-10" dirty="0">
                <a:solidFill>
                  <a:srgbClr val="001F5F"/>
                </a:solidFill>
                <a:latin typeface="Verdana"/>
                <a:cs typeface="Verdana"/>
              </a:rPr>
              <a:t>n</a:t>
            </a:r>
            <a:r>
              <a:rPr sz="2000" i="1" spc="-27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spc="20" dirty="0">
                <a:solidFill>
                  <a:srgbClr val="001F5F"/>
                </a:solidFill>
                <a:latin typeface="Verdana"/>
                <a:cs typeface="Verdana"/>
              </a:rPr>
              <a:t>h</a:t>
            </a:r>
            <a:r>
              <a:rPr sz="2000" i="1" spc="80" dirty="0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sz="2000" i="1" spc="-20" dirty="0">
                <a:solidFill>
                  <a:srgbClr val="001F5F"/>
                </a:solidFill>
                <a:latin typeface="Verdana"/>
                <a:cs typeface="Verdana"/>
              </a:rPr>
              <a:t>r</a:t>
            </a:r>
            <a:r>
              <a:rPr sz="2000" i="1" spc="-31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spc="35" dirty="0">
                <a:solidFill>
                  <a:srgbClr val="001F5F"/>
                </a:solidFill>
                <a:latin typeface="Verdana"/>
                <a:cs typeface="Verdana"/>
              </a:rPr>
              <a:t>d</a:t>
            </a:r>
            <a:r>
              <a:rPr sz="2000" i="1" spc="65" dirty="0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sz="2000" i="1" spc="95" dirty="0">
                <a:solidFill>
                  <a:srgbClr val="001F5F"/>
                </a:solidFill>
                <a:latin typeface="Verdana"/>
                <a:cs typeface="Verdana"/>
              </a:rPr>
              <a:t>k</a:t>
            </a:r>
            <a:r>
              <a:rPr sz="2000" i="1" spc="20" dirty="0">
                <a:solidFill>
                  <a:srgbClr val="001F5F"/>
                </a:solidFill>
                <a:latin typeface="Verdana"/>
                <a:cs typeface="Verdana"/>
              </a:rPr>
              <a:t>unu</a:t>
            </a:r>
            <a:r>
              <a:rPr sz="2000" i="1" spc="90" dirty="0">
                <a:solidFill>
                  <a:srgbClr val="001F5F"/>
                </a:solidFill>
                <a:latin typeface="Verdana"/>
                <a:cs typeface="Verdana"/>
              </a:rPr>
              <a:t>ş</a:t>
            </a:r>
            <a:r>
              <a:rPr sz="2000" i="1" spc="-28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spc="-5" dirty="0" err="1">
                <a:solidFill>
                  <a:srgbClr val="001F5F"/>
                </a:solidFill>
                <a:latin typeface="Verdana"/>
                <a:cs typeface="Verdana"/>
              </a:rPr>
              <a:t>k</a:t>
            </a:r>
            <a:r>
              <a:rPr sz="2000" i="1" spc="65" dirty="0" err="1">
                <a:solidFill>
                  <a:srgbClr val="001F5F"/>
                </a:solidFill>
                <a:latin typeface="Verdana"/>
                <a:cs typeface="Verdana"/>
              </a:rPr>
              <a:t>ö</a:t>
            </a:r>
            <a:r>
              <a:rPr sz="2000" i="1" spc="30" dirty="0" err="1">
                <a:solidFill>
                  <a:srgbClr val="001F5F"/>
                </a:solidFill>
                <a:latin typeface="Verdana"/>
                <a:cs typeface="Verdana"/>
              </a:rPr>
              <a:t>t</a:t>
            </a:r>
            <a:r>
              <a:rPr sz="2000" i="1" spc="-10" dirty="0" err="1">
                <a:solidFill>
                  <a:srgbClr val="001F5F"/>
                </a:solidFill>
                <a:latin typeface="Verdana"/>
                <a:cs typeface="Verdana"/>
              </a:rPr>
              <a:t>ü</a:t>
            </a:r>
            <a:r>
              <a:rPr sz="2000" i="1" spc="-27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000" i="1" spc="35" dirty="0" err="1">
                <a:solidFill>
                  <a:srgbClr val="001F5F"/>
                </a:solidFill>
                <a:latin typeface="Verdana"/>
                <a:cs typeface="Verdana"/>
              </a:rPr>
              <a:t>d</a:t>
            </a:r>
            <a:r>
              <a:rPr sz="2000" i="1" spc="65" dirty="0" err="1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sz="2000" i="1" spc="95" dirty="0" err="1">
                <a:solidFill>
                  <a:srgbClr val="001F5F"/>
                </a:solidFill>
                <a:latin typeface="Verdana"/>
                <a:cs typeface="Verdana"/>
              </a:rPr>
              <a:t>k</a:t>
            </a:r>
            <a:r>
              <a:rPr sz="2000" i="1" spc="20" dirty="0" err="1">
                <a:solidFill>
                  <a:srgbClr val="001F5F"/>
                </a:solidFill>
                <a:latin typeface="Verdana"/>
                <a:cs typeface="Verdana"/>
              </a:rPr>
              <a:t>unu</a:t>
            </a:r>
            <a:r>
              <a:rPr sz="2000" i="1" spc="110" dirty="0" err="1">
                <a:solidFill>
                  <a:srgbClr val="001F5F"/>
                </a:solidFill>
                <a:latin typeface="Verdana"/>
                <a:cs typeface="Verdana"/>
              </a:rPr>
              <a:t>ş</a:t>
            </a:r>
            <a:r>
              <a:rPr sz="2000" i="1" spc="30" dirty="0" err="1">
                <a:solidFill>
                  <a:srgbClr val="001F5F"/>
                </a:solidFill>
                <a:latin typeface="Verdana"/>
                <a:cs typeface="Verdana"/>
              </a:rPr>
              <a:t>t</a:t>
            </a:r>
            <a:r>
              <a:rPr sz="2000" i="1" spc="20" dirty="0" err="1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sz="2000" i="1" spc="-229" dirty="0" err="1">
                <a:solidFill>
                  <a:srgbClr val="001F5F"/>
                </a:solidFill>
                <a:latin typeface="Verdana"/>
                <a:cs typeface="Verdana"/>
              </a:rPr>
              <a:t>r</a:t>
            </a:r>
            <a:r>
              <a:rPr sz="2000" i="1" spc="-90" dirty="0">
                <a:solidFill>
                  <a:srgbClr val="001F5F"/>
                </a:solidFill>
                <a:latin typeface="Verdana"/>
                <a:cs typeface="Verdana"/>
              </a:rPr>
              <a:t>.</a:t>
            </a:r>
            <a:endParaRPr lang="tr-TR" sz="2000" dirty="0">
              <a:latin typeface="Verdana"/>
              <a:cs typeface="Verdana"/>
            </a:endParaRPr>
          </a:p>
          <a:p>
            <a:pPr marL="748447" marR="466588" indent="50785" algn="ctr">
              <a:lnSpc>
                <a:spcPct val="142200"/>
              </a:lnSpc>
              <a:spcBef>
                <a:spcPts val="100"/>
              </a:spcBef>
            </a:pPr>
            <a:r>
              <a:rPr sz="1900" spc="15" dirty="0" err="1" smtClean="0">
                <a:solidFill>
                  <a:srgbClr val="C00000"/>
                </a:solidFill>
                <a:latin typeface="Calibri"/>
                <a:cs typeface="Calibri"/>
              </a:rPr>
              <a:t>Vücudumuzda</a:t>
            </a:r>
            <a:r>
              <a:rPr lang="tr-TR" sz="1900" spc="15" dirty="0" smtClean="0">
                <a:solidFill>
                  <a:srgbClr val="C00000"/>
                </a:solidFill>
                <a:latin typeface="Calibri"/>
                <a:cs typeface="Calibri"/>
              </a:rPr>
              <a:t>ki</a:t>
            </a:r>
            <a:r>
              <a:rPr sz="1900" spc="-195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C00000"/>
                </a:solidFill>
                <a:latin typeface="Calibri"/>
                <a:cs typeface="Calibri"/>
              </a:rPr>
              <a:t>Özel</a:t>
            </a:r>
            <a:r>
              <a:rPr sz="1900" spc="-1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0" spc="5" dirty="0">
                <a:solidFill>
                  <a:srgbClr val="C00000"/>
                </a:solidFill>
                <a:latin typeface="Calibri"/>
                <a:cs typeface="Calibri"/>
              </a:rPr>
              <a:t>Bölgelerimize</a:t>
            </a:r>
            <a:r>
              <a:rPr sz="1900" spc="-11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0" spc="10" dirty="0">
                <a:solidFill>
                  <a:srgbClr val="C00000"/>
                </a:solidFill>
                <a:latin typeface="Calibri"/>
                <a:cs typeface="Calibri"/>
              </a:rPr>
              <a:t>yapılan</a:t>
            </a:r>
            <a:r>
              <a:rPr sz="1900" spc="-1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0" spc="5" dirty="0">
                <a:solidFill>
                  <a:srgbClr val="C00000"/>
                </a:solidFill>
                <a:latin typeface="Calibri"/>
                <a:cs typeface="Calibri"/>
              </a:rPr>
              <a:t>dokunuşlar</a:t>
            </a:r>
            <a:r>
              <a:rPr sz="1900" spc="-1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0" spc="30" dirty="0">
                <a:solidFill>
                  <a:srgbClr val="C00000"/>
                </a:solidFill>
                <a:latin typeface="Calibri"/>
                <a:cs typeface="Calibri"/>
              </a:rPr>
              <a:t>bütün</a:t>
            </a:r>
            <a:r>
              <a:rPr sz="1900" spc="-1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0" spc="10" dirty="0">
                <a:solidFill>
                  <a:srgbClr val="C00000"/>
                </a:solidFill>
                <a:latin typeface="Calibri"/>
                <a:cs typeface="Calibri"/>
              </a:rPr>
              <a:t>çocuklar</a:t>
            </a:r>
            <a:r>
              <a:rPr sz="1900" spc="-1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0" spc="5" dirty="0">
                <a:solidFill>
                  <a:srgbClr val="C00000"/>
                </a:solidFill>
                <a:latin typeface="Calibri"/>
                <a:cs typeface="Calibri"/>
              </a:rPr>
              <a:t>için </a:t>
            </a:r>
            <a:r>
              <a:rPr sz="1900" spc="-3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0" spc="35" dirty="0" err="1">
                <a:solidFill>
                  <a:srgbClr val="C00000"/>
                </a:solidFill>
                <a:latin typeface="Calibri"/>
                <a:cs typeface="Calibri"/>
              </a:rPr>
              <a:t>kötü</a:t>
            </a:r>
            <a:r>
              <a:rPr sz="1900" spc="-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900" spc="5" dirty="0" err="1">
                <a:solidFill>
                  <a:srgbClr val="C00000"/>
                </a:solidFill>
                <a:latin typeface="Calibri"/>
                <a:cs typeface="Calibri"/>
              </a:rPr>
              <a:t>dokunuştur</a:t>
            </a:r>
            <a:r>
              <a:rPr lang="tr-TR" sz="1900" spc="5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</p:txBody>
      </p:sp>
      <p:pic>
        <p:nvPicPr>
          <p:cNvPr id="2054" name="Picture 6" descr="Big kids fighting with little kids Stock Vector Image by ©interactimages  #14394368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5"/>
          <a:stretch/>
        </p:blipFill>
        <p:spPr bwMode="auto">
          <a:xfrm>
            <a:off x="251520" y="1462172"/>
            <a:ext cx="3263158" cy="218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INIF VE OKUL KURALLARI,TEMİZLİK KURALLARINI ANLATAN RESİMLER - Nazarca.com  | Projeto valores educação infantil, Rotina na educação infantil, Educação  infanti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4FF"/>
              </a:clrFrom>
              <a:clrTo>
                <a:srgbClr val="F7F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96915"/>
            <a:ext cx="2327920" cy="231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04" y="1285988"/>
            <a:ext cx="2915592" cy="235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tı 1"/>
          <p:cNvSpPr/>
          <p:nvPr/>
        </p:nvSpPr>
        <p:spPr>
          <a:xfrm rot="2882251">
            <a:off x="334927" y="853940"/>
            <a:ext cx="3096344" cy="3223132"/>
          </a:xfrm>
          <a:prstGeom prst="mathPlus">
            <a:avLst>
              <a:gd name="adj1" fmla="val 126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rtı 7"/>
          <p:cNvSpPr/>
          <p:nvPr/>
        </p:nvSpPr>
        <p:spPr>
          <a:xfrm rot="2882251">
            <a:off x="3347863" y="853940"/>
            <a:ext cx="3096344" cy="3223132"/>
          </a:xfrm>
          <a:prstGeom prst="mathPlus">
            <a:avLst>
              <a:gd name="adj1" fmla="val 126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Artı 8"/>
          <p:cNvSpPr/>
          <p:nvPr/>
        </p:nvSpPr>
        <p:spPr>
          <a:xfrm rot="2882251">
            <a:off x="5833400" y="830681"/>
            <a:ext cx="3096344" cy="3223132"/>
          </a:xfrm>
          <a:prstGeom prst="mathPlus">
            <a:avLst>
              <a:gd name="adj1" fmla="val 126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30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VÜCUDUMUZUN ÖZEL BÖLGELERİ</a:t>
            </a:r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0" r="61016" b="6595"/>
          <a:stretch/>
        </p:blipFill>
        <p:spPr bwMode="auto">
          <a:xfrm>
            <a:off x="4788024" y="1913183"/>
            <a:ext cx="3888432" cy="495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359532" y="927884"/>
            <a:ext cx="6984776" cy="1323411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tr-TR" sz="2000" dirty="0"/>
              <a:t>Özel bölgelerimizi kapatmak için iç çamaşırı giyeriz. </a:t>
            </a:r>
          </a:p>
          <a:p>
            <a:r>
              <a:rPr lang="tr-TR" sz="2000" dirty="0"/>
              <a:t>Denize girerken mayo giyilmesinin sebebi de budur. </a:t>
            </a:r>
          </a:p>
          <a:p>
            <a:r>
              <a:rPr lang="tr-TR" sz="2000" dirty="0"/>
              <a:t>Hiç kimse senin özel bölgelerini göremez ve oralara dokunamaz. Sen de başkalarının özel bölgelerine dokunamazsın.  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7" t="60823" r="38116" b="1215"/>
          <a:stretch/>
        </p:blipFill>
        <p:spPr bwMode="auto">
          <a:xfrm>
            <a:off x="179512" y="2423985"/>
            <a:ext cx="3672408" cy="419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7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5"/>
          <a:stretch/>
        </p:blipFill>
        <p:spPr bwMode="auto">
          <a:xfrm>
            <a:off x="3131840" y="980728"/>
            <a:ext cx="2880320" cy="5688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55"/>
          <a:stretch/>
        </p:blipFill>
        <p:spPr bwMode="auto">
          <a:xfrm>
            <a:off x="107504" y="980728"/>
            <a:ext cx="2880000" cy="568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Başlık 1"/>
          <p:cNvSpPr txBox="1">
            <a:spLocks/>
          </p:cNvSpPr>
          <p:nvPr/>
        </p:nvSpPr>
        <p:spPr>
          <a:xfrm>
            <a:off x="457200" y="2"/>
            <a:ext cx="8229600" cy="1143000"/>
          </a:xfrm>
          <a:prstGeom prst="rect">
            <a:avLst/>
          </a:prstGeom>
        </p:spPr>
        <p:txBody>
          <a:bodyPr vert="horz" lIns="91413" tIns="45706" rIns="91413" bIns="45706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33"/>
            <a:r>
              <a:rPr lang="tr-TR" b="1">
                <a:solidFill>
                  <a:srgbClr val="C00000"/>
                </a:solidFill>
                <a:latin typeface="Calibri"/>
              </a:rPr>
              <a:t>VÜCUDUMUZUN ÖZEL BÖLGELERİ</a:t>
            </a:r>
            <a:endParaRPr lang="tr-TR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3" t="14642"/>
          <a:stretch/>
        </p:blipFill>
        <p:spPr bwMode="auto">
          <a:xfrm>
            <a:off x="6156176" y="980728"/>
            <a:ext cx="2880320" cy="5688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403648" y="2348880"/>
            <a:ext cx="180000" cy="324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64000">
                <a:srgbClr val="FF5050"/>
              </a:gs>
              <a:gs pos="100000">
                <a:srgbClr val="D1C39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24823" y="2303548"/>
            <a:ext cx="936104" cy="33855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DUDAK</a:t>
            </a:r>
            <a:endParaRPr lang="tr-TR" sz="1600" b="1" dirty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Düz Bağlayıcı 4"/>
          <p:cNvCxnSpPr>
            <a:endCxn id="2" idx="2"/>
          </p:cNvCxnSpPr>
          <p:nvPr/>
        </p:nvCxnSpPr>
        <p:spPr>
          <a:xfrm>
            <a:off x="971600" y="2488214"/>
            <a:ext cx="432048" cy="2266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3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/>
          <p:nvPr/>
        </p:nvSpPr>
        <p:spPr>
          <a:xfrm>
            <a:off x="4139952" y="188640"/>
            <a:ext cx="4896544" cy="2244195"/>
          </a:xfrm>
          <a:prstGeom prst="rect">
            <a:avLst/>
          </a:prstGeom>
          <a:solidFill>
            <a:srgbClr val="AEAE50"/>
          </a:solidFill>
        </p:spPr>
        <p:txBody>
          <a:bodyPr vert="horz" wrap="square" lIns="0" tIns="27931" rIns="0" bIns="0" rtlCol="0">
            <a:spAutoFit/>
          </a:bodyPr>
          <a:lstStyle/>
          <a:p>
            <a:pPr marL="330104" marR="1049349" indent="-253927">
              <a:spcBef>
                <a:spcPts val="219"/>
              </a:spcBef>
              <a:buFont typeface="Arial MT"/>
              <a:buChar char="•"/>
              <a:tabLst>
                <a:tab pos="329469" algn="l"/>
                <a:tab pos="330104" algn="l"/>
              </a:tabLst>
            </a:pPr>
            <a:r>
              <a:rPr sz="2400" spc="-35" dirty="0">
                <a:latin typeface="Cambria"/>
                <a:cs typeface="Cambria"/>
              </a:rPr>
              <a:t>K</a:t>
            </a:r>
            <a:r>
              <a:rPr sz="2400" spc="45" dirty="0">
                <a:latin typeface="Cambria"/>
                <a:cs typeface="Cambria"/>
              </a:rPr>
              <a:t>ö</a:t>
            </a:r>
            <a:r>
              <a:rPr sz="2400" spc="-10" dirty="0">
                <a:latin typeface="Cambria"/>
                <a:cs typeface="Cambria"/>
              </a:rPr>
              <a:t>t</a:t>
            </a:r>
            <a:r>
              <a:rPr sz="2400" dirty="0">
                <a:latin typeface="Cambria"/>
                <a:cs typeface="Cambria"/>
              </a:rPr>
              <a:t>ü</a:t>
            </a:r>
            <a:r>
              <a:rPr sz="2400" spc="-9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d</a:t>
            </a:r>
            <a:r>
              <a:rPr sz="2400" spc="45" dirty="0">
                <a:latin typeface="Cambria"/>
                <a:cs typeface="Cambria"/>
              </a:rPr>
              <a:t>o</a:t>
            </a:r>
            <a:r>
              <a:rPr sz="2400" spc="-45" dirty="0">
                <a:latin typeface="Cambria"/>
                <a:cs typeface="Cambria"/>
              </a:rPr>
              <a:t>k</a:t>
            </a:r>
            <a:r>
              <a:rPr sz="2400" spc="5" dirty="0">
                <a:latin typeface="Cambria"/>
                <a:cs typeface="Cambria"/>
              </a:rPr>
              <a:t>u</a:t>
            </a:r>
            <a:r>
              <a:rPr sz="2400" spc="-5" dirty="0">
                <a:latin typeface="Cambria"/>
                <a:cs typeface="Cambria"/>
              </a:rPr>
              <a:t>n</a:t>
            </a:r>
            <a:r>
              <a:rPr sz="2400" spc="20" dirty="0">
                <a:latin typeface="Cambria"/>
                <a:cs typeface="Cambria"/>
              </a:rPr>
              <a:t>a</a:t>
            </a:r>
            <a:r>
              <a:rPr sz="2400" dirty="0">
                <a:latin typeface="Cambria"/>
                <a:cs typeface="Cambria"/>
              </a:rPr>
              <a:t>n</a:t>
            </a:r>
            <a:r>
              <a:rPr sz="2400" spc="-105" dirty="0">
                <a:latin typeface="Cambria"/>
                <a:cs typeface="Cambria"/>
              </a:rPr>
              <a:t> </a:t>
            </a:r>
            <a:r>
              <a:rPr sz="2400" spc="-45" dirty="0">
                <a:latin typeface="Cambria"/>
                <a:cs typeface="Cambria"/>
              </a:rPr>
              <a:t>k</a:t>
            </a:r>
            <a:r>
              <a:rPr sz="2400" dirty="0">
                <a:latin typeface="Cambria"/>
                <a:cs typeface="Cambria"/>
              </a:rPr>
              <a:t>i</a:t>
            </a:r>
            <a:r>
              <a:rPr sz="2400" spc="25" dirty="0">
                <a:latin typeface="Cambria"/>
                <a:cs typeface="Cambria"/>
              </a:rPr>
              <a:t>ş</a:t>
            </a:r>
            <a:r>
              <a:rPr sz="2400" dirty="0">
                <a:latin typeface="Cambria"/>
                <a:cs typeface="Cambria"/>
              </a:rPr>
              <a:t>i,</a:t>
            </a:r>
            <a:r>
              <a:rPr sz="2400" spc="-70" dirty="0">
                <a:latin typeface="Cambria"/>
                <a:cs typeface="Cambria"/>
              </a:rPr>
              <a:t> </a:t>
            </a:r>
            <a:r>
              <a:rPr sz="2400" spc="10" dirty="0">
                <a:latin typeface="Cambria"/>
                <a:cs typeface="Cambria"/>
              </a:rPr>
              <a:t>b</a:t>
            </a:r>
            <a:r>
              <a:rPr sz="2400" dirty="0">
                <a:latin typeface="Cambria"/>
                <a:cs typeface="Cambria"/>
              </a:rPr>
              <a:t>u</a:t>
            </a:r>
            <a:r>
              <a:rPr sz="2400" spc="-9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d</a:t>
            </a:r>
            <a:r>
              <a:rPr sz="2400" spc="45" dirty="0">
                <a:latin typeface="Cambria"/>
                <a:cs typeface="Cambria"/>
              </a:rPr>
              <a:t>o</a:t>
            </a:r>
            <a:r>
              <a:rPr sz="2400" spc="-45" dirty="0">
                <a:latin typeface="Cambria"/>
                <a:cs typeface="Cambria"/>
              </a:rPr>
              <a:t>k</a:t>
            </a:r>
            <a:r>
              <a:rPr sz="2400" spc="-95" dirty="0">
                <a:latin typeface="Cambria"/>
                <a:cs typeface="Cambria"/>
              </a:rPr>
              <a:t>u</a:t>
            </a:r>
            <a:r>
              <a:rPr sz="2400" spc="-5" dirty="0">
                <a:latin typeface="Cambria"/>
                <a:cs typeface="Cambria"/>
              </a:rPr>
              <a:t>n</a:t>
            </a:r>
            <a:r>
              <a:rPr sz="2400" dirty="0">
                <a:latin typeface="Cambria"/>
                <a:cs typeface="Cambria"/>
              </a:rPr>
              <a:t>m</a:t>
            </a:r>
            <a:r>
              <a:rPr sz="2400" spc="-80" dirty="0">
                <a:latin typeface="Cambria"/>
                <a:cs typeface="Cambria"/>
              </a:rPr>
              <a:t>a</a:t>
            </a:r>
            <a:r>
              <a:rPr sz="2400" spc="-10" dirty="0">
                <a:latin typeface="Cambria"/>
                <a:cs typeface="Cambria"/>
              </a:rPr>
              <a:t>y</a:t>
            </a:r>
            <a:r>
              <a:rPr sz="2400" dirty="0">
                <a:latin typeface="Cambria"/>
                <a:cs typeface="Cambria"/>
              </a:rPr>
              <a:t>ı</a:t>
            </a:r>
            <a:r>
              <a:rPr sz="2400" spc="-200" dirty="0">
                <a:latin typeface="Cambria"/>
                <a:cs typeface="Cambria"/>
              </a:rPr>
              <a:t> </a:t>
            </a:r>
            <a:r>
              <a:rPr sz="2400" spc="-45" dirty="0">
                <a:latin typeface="Cambria"/>
                <a:cs typeface="Cambria"/>
              </a:rPr>
              <a:t>k</a:t>
            </a:r>
            <a:r>
              <a:rPr sz="2400" dirty="0">
                <a:latin typeface="Cambria"/>
                <a:cs typeface="Cambria"/>
              </a:rPr>
              <a:t>im</a:t>
            </a:r>
            <a:r>
              <a:rPr sz="2400" spc="25" dirty="0">
                <a:latin typeface="Cambria"/>
                <a:cs typeface="Cambria"/>
              </a:rPr>
              <a:t>s</a:t>
            </a:r>
            <a:r>
              <a:rPr sz="2400" spc="20" dirty="0">
                <a:latin typeface="Cambria"/>
                <a:cs typeface="Cambria"/>
              </a:rPr>
              <a:t>e</a:t>
            </a:r>
            <a:r>
              <a:rPr sz="2400" spc="-110" dirty="0">
                <a:latin typeface="Cambria"/>
                <a:cs typeface="Cambria"/>
              </a:rPr>
              <a:t>y</a:t>
            </a:r>
            <a:r>
              <a:rPr sz="2400" dirty="0">
                <a:latin typeface="Cambria"/>
                <a:cs typeface="Cambria"/>
              </a:rPr>
              <a:t>e  </a:t>
            </a:r>
            <a:r>
              <a:rPr sz="2400" spc="25" dirty="0">
                <a:latin typeface="Cambria"/>
                <a:cs typeface="Cambria"/>
              </a:rPr>
              <a:t>s</a:t>
            </a:r>
            <a:r>
              <a:rPr sz="2400" spc="45" dirty="0">
                <a:latin typeface="Cambria"/>
                <a:cs typeface="Cambria"/>
              </a:rPr>
              <a:t>ö</a:t>
            </a:r>
            <a:r>
              <a:rPr sz="2400" spc="-10" dirty="0">
                <a:latin typeface="Cambria"/>
                <a:cs typeface="Cambria"/>
              </a:rPr>
              <a:t>y</a:t>
            </a:r>
            <a:r>
              <a:rPr sz="2400" spc="10" dirty="0">
                <a:latin typeface="Cambria"/>
                <a:cs typeface="Cambria"/>
              </a:rPr>
              <a:t>l</a:t>
            </a:r>
            <a:r>
              <a:rPr sz="2400" spc="20" dirty="0">
                <a:latin typeface="Cambria"/>
                <a:cs typeface="Cambria"/>
              </a:rPr>
              <a:t>e</a:t>
            </a:r>
            <a:r>
              <a:rPr sz="2400" dirty="0">
                <a:latin typeface="Cambria"/>
                <a:cs typeface="Cambria"/>
              </a:rPr>
              <a:t>m</a:t>
            </a:r>
            <a:r>
              <a:rPr sz="2400" spc="20" dirty="0">
                <a:latin typeface="Cambria"/>
                <a:cs typeface="Cambria"/>
              </a:rPr>
              <a:t>e</a:t>
            </a:r>
            <a:r>
              <a:rPr sz="2400" spc="-100" dirty="0">
                <a:latin typeface="Cambria"/>
                <a:cs typeface="Cambria"/>
              </a:rPr>
              <a:t>m</a:t>
            </a:r>
            <a:r>
              <a:rPr sz="2400" spc="20" dirty="0">
                <a:latin typeface="Cambria"/>
                <a:cs typeface="Cambria"/>
              </a:rPr>
              <a:t>e</a:t>
            </a:r>
            <a:r>
              <a:rPr sz="2400" spc="-100" dirty="0">
                <a:latin typeface="Cambria"/>
                <a:cs typeface="Cambria"/>
              </a:rPr>
              <a:t>m</a:t>
            </a:r>
            <a:r>
              <a:rPr sz="2400" dirty="0">
                <a:latin typeface="Cambria"/>
                <a:cs typeface="Cambria"/>
              </a:rPr>
              <a:t>i</a:t>
            </a:r>
            <a:r>
              <a:rPr sz="2400" spc="-20" dirty="0">
                <a:latin typeface="Cambria"/>
                <a:cs typeface="Cambria"/>
              </a:rPr>
              <a:t>z</a:t>
            </a:r>
            <a:r>
              <a:rPr sz="2400" dirty="0">
                <a:latin typeface="Cambria"/>
                <a:cs typeface="Cambria"/>
              </a:rPr>
              <a:t>i</a:t>
            </a:r>
            <a:r>
              <a:rPr sz="2400" spc="-10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i</a:t>
            </a:r>
            <a:r>
              <a:rPr sz="2400" spc="25" dirty="0">
                <a:latin typeface="Cambria"/>
                <a:cs typeface="Cambria"/>
              </a:rPr>
              <a:t>s</a:t>
            </a:r>
            <a:r>
              <a:rPr sz="2400" spc="-10" dirty="0">
                <a:latin typeface="Cambria"/>
                <a:cs typeface="Cambria"/>
              </a:rPr>
              <a:t>t</a:t>
            </a:r>
            <a:r>
              <a:rPr sz="2400" spc="-80" dirty="0">
                <a:latin typeface="Cambria"/>
                <a:cs typeface="Cambria"/>
              </a:rPr>
              <a:t>e</a:t>
            </a:r>
            <a:r>
              <a:rPr sz="2400" spc="-10" dirty="0">
                <a:latin typeface="Cambria"/>
                <a:cs typeface="Cambria"/>
              </a:rPr>
              <a:t>y</a:t>
            </a:r>
            <a:r>
              <a:rPr sz="2400" spc="-80" dirty="0">
                <a:latin typeface="Cambria"/>
                <a:cs typeface="Cambria"/>
              </a:rPr>
              <a:t>e</a:t>
            </a:r>
            <a:r>
              <a:rPr sz="2400" spc="10" dirty="0">
                <a:latin typeface="Cambria"/>
                <a:cs typeface="Cambria"/>
              </a:rPr>
              <a:t>b</a:t>
            </a:r>
            <a:r>
              <a:rPr sz="2400" dirty="0">
                <a:latin typeface="Cambria"/>
                <a:cs typeface="Cambria"/>
              </a:rPr>
              <a:t>i</a:t>
            </a:r>
            <a:r>
              <a:rPr sz="2400" spc="-90" dirty="0">
                <a:latin typeface="Cambria"/>
                <a:cs typeface="Cambria"/>
              </a:rPr>
              <a:t>l</a:t>
            </a:r>
            <a:r>
              <a:rPr sz="2400" dirty="0">
                <a:latin typeface="Cambria"/>
                <a:cs typeface="Cambria"/>
              </a:rPr>
              <a:t>i</a:t>
            </a:r>
            <a:r>
              <a:rPr sz="2400" spc="-245" dirty="0">
                <a:latin typeface="Cambria"/>
                <a:cs typeface="Cambria"/>
              </a:rPr>
              <a:t>r</a:t>
            </a:r>
            <a:r>
              <a:rPr sz="2400" dirty="0">
                <a:latin typeface="Cambria"/>
                <a:cs typeface="Cambria"/>
              </a:rPr>
              <a:t>.</a:t>
            </a:r>
          </a:p>
          <a:p>
            <a:pPr marL="330104" marR="665923" indent="-253927">
              <a:buFont typeface="Arial MT"/>
              <a:buChar char="•"/>
              <a:tabLst>
                <a:tab pos="329469" algn="l"/>
                <a:tab pos="330104" algn="l"/>
              </a:tabLst>
            </a:pPr>
            <a:r>
              <a:rPr sz="2400" spc="-35" dirty="0">
                <a:latin typeface="Cambria"/>
                <a:cs typeface="Cambria"/>
              </a:rPr>
              <a:t>H</a:t>
            </a:r>
            <a:r>
              <a:rPr sz="2400" spc="20" dirty="0">
                <a:latin typeface="Cambria"/>
                <a:cs typeface="Cambria"/>
              </a:rPr>
              <a:t>a</a:t>
            </a:r>
            <a:r>
              <a:rPr sz="2400" spc="-10" dirty="0">
                <a:latin typeface="Cambria"/>
                <a:cs typeface="Cambria"/>
              </a:rPr>
              <a:t>tt</a:t>
            </a:r>
            <a:r>
              <a:rPr sz="2400" dirty="0">
                <a:latin typeface="Cambria"/>
                <a:cs typeface="Cambria"/>
              </a:rPr>
              <a:t>a</a:t>
            </a:r>
            <a:r>
              <a:rPr sz="2400" spc="-80" dirty="0">
                <a:latin typeface="Cambria"/>
                <a:cs typeface="Cambria"/>
              </a:rPr>
              <a:t> </a:t>
            </a:r>
            <a:r>
              <a:rPr sz="2400" spc="10" dirty="0">
                <a:latin typeface="Cambria"/>
                <a:cs typeface="Cambria"/>
              </a:rPr>
              <a:t>b</a:t>
            </a:r>
            <a:r>
              <a:rPr sz="2400" spc="5" dirty="0">
                <a:latin typeface="Cambria"/>
                <a:cs typeface="Cambria"/>
              </a:rPr>
              <a:t>u</a:t>
            </a:r>
            <a:r>
              <a:rPr sz="2400" spc="-5" dirty="0">
                <a:latin typeface="Cambria"/>
                <a:cs typeface="Cambria"/>
              </a:rPr>
              <a:t>n</a:t>
            </a:r>
            <a:r>
              <a:rPr sz="2400" spc="5" dirty="0">
                <a:latin typeface="Cambria"/>
                <a:cs typeface="Cambria"/>
              </a:rPr>
              <a:t>u</a:t>
            </a:r>
            <a:r>
              <a:rPr sz="2400" dirty="0">
                <a:latin typeface="Cambria"/>
                <a:cs typeface="Cambria"/>
              </a:rPr>
              <a:t>n</a:t>
            </a:r>
            <a:r>
              <a:rPr sz="2400" spc="-105" dirty="0">
                <a:latin typeface="Cambria"/>
                <a:cs typeface="Cambria"/>
              </a:rPr>
              <a:t> </a:t>
            </a:r>
            <a:r>
              <a:rPr sz="2400" spc="10" dirty="0" err="1">
                <a:latin typeface="Cambria"/>
                <a:cs typeface="Cambria"/>
              </a:rPr>
              <a:t>b</a:t>
            </a:r>
            <a:r>
              <a:rPr sz="2400" dirty="0" err="1">
                <a:latin typeface="Cambria"/>
                <a:cs typeface="Cambria"/>
              </a:rPr>
              <a:t>ir</a:t>
            </a:r>
            <a:r>
              <a:rPr sz="2400" spc="-145" dirty="0">
                <a:latin typeface="Cambria"/>
                <a:cs typeface="Cambria"/>
              </a:rPr>
              <a:t> </a:t>
            </a:r>
            <a:r>
              <a:rPr lang="tr-TR" sz="2400" spc="-145" dirty="0" smtClean="0">
                <a:latin typeface="Cambria"/>
                <a:cs typeface="Cambria"/>
              </a:rPr>
              <a:t> sır  </a:t>
            </a:r>
            <a:r>
              <a:rPr sz="2400" spc="45" dirty="0" err="1" smtClean="0">
                <a:latin typeface="Cambria"/>
                <a:cs typeface="Cambria"/>
              </a:rPr>
              <a:t>o</a:t>
            </a:r>
            <a:r>
              <a:rPr sz="2400" spc="10" dirty="0" err="1" smtClean="0">
                <a:latin typeface="Cambria"/>
                <a:cs typeface="Cambria"/>
              </a:rPr>
              <a:t>l</a:t>
            </a:r>
            <a:r>
              <a:rPr sz="2400" dirty="0" err="1" smtClean="0">
                <a:latin typeface="Cambria"/>
                <a:cs typeface="Cambria"/>
              </a:rPr>
              <a:t>d</a:t>
            </a:r>
            <a:r>
              <a:rPr sz="2400" spc="5" dirty="0" err="1" smtClean="0">
                <a:latin typeface="Cambria"/>
                <a:cs typeface="Cambria"/>
              </a:rPr>
              <a:t>u</a:t>
            </a:r>
            <a:r>
              <a:rPr sz="2400" spc="10" dirty="0" err="1" smtClean="0">
                <a:latin typeface="Cambria"/>
                <a:cs typeface="Cambria"/>
              </a:rPr>
              <a:t>ğ</a:t>
            </a:r>
            <a:r>
              <a:rPr sz="2400" spc="5" dirty="0" err="1" smtClean="0">
                <a:latin typeface="Cambria"/>
                <a:cs typeface="Cambria"/>
              </a:rPr>
              <a:t>u</a:t>
            </a:r>
            <a:r>
              <a:rPr sz="2400" spc="-5" dirty="0" err="1" smtClean="0">
                <a:latin typeface="Cambria"/>
                <a:cs typeface="Cambria"/>
              </a:rPr>
              <a:t>n</a:t>
            </a:r>
            <a:r>
              <a:rPr sz="2400" dirty="0" err="1" smtClean="0">
                <a:latin typeface="Cambria"/>
                <a:cs typeface="Cambria"/>
              </a:rPr>
              <a:t>u</a:t>
            </a:r>
            <a:r>
              <a:rPr sz="2400" spc="-195" dirty="0" smtClean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v</a:t>
            </a:r>
            <a:r>
              <a:rPr sz="2400" dirty="0">
                <a:latin typeface="Cambria"/>
                <a:cs typeface="Cambria"/>
              </a:rPr>
              <a:t>e</a:t>
            </a:r>
            <a:r>
              <a:rPr sz="2400" spc="-75" dirty="0">
                <a:latin typeface="Cambria"/>
                <a:cs typeface="Cambria"/>
              </a:rPr>
              <a:t> </a:t>
            </a:r>
            <a:r>
              <a:rPr sz="2400" spc="20" dirty="0" err="1">
                <a:latin typeface="Cambria"/>
                <a:cs typeface="Cambria"/>
              </a:rPr>
              <a:t>a</a:t>
            </a:r>
            <a:r>
              <a:rPr sz="2400" spc="-45" dirty="0" err="1">
                <a:latin typeface="Cambria"/>
                <a:cs typeface="Cambria"/>
              </a:rPr>
              <a:t>r</a:t>
            </a:r>
            <a:r>
              <a:rPr sz="2400" spc="20" dirty="0" err="1">
                <a:latin typeface="Cambria"/>
                <a:cs typeface="Cambria"/>
              </a:rPr>
              <a:t>a</a:t>
            </a:r>
            <a:r>
              <a:rPr sz="2400" spc="-5" dirty="0" err="1">
                <a:latin typeface="Cambria"/>
                <a:cs typeface="Cambria"/>
              </a:rPr>
              <a:t>n</a:t>
            </a:r>
            <a:r>
              <a:rPr sz="2400" dirty="0" err="1">
                <a:latin typeface="Cambria"/>
                <a:cs typeface="Cambria"/>
              </a:rPr>
              <a:t>ı</a:t>
            </a:r>
            <a:r>
              <a:rPr sz="2400" spc="-20" dirty="0" err="1">
                <a:latin typeface="Cambria"/>
                <a:cs typeface="Cambria"/>
              </a:rPr>
              <a:t>z</a:t>
            </a:r>
            <a:r>
              <a:rPr sz="2400" spc="-100" dirty="0" err="1">
                <a:latin typeface="Cambria"/>
                <a:cs typeface="Cambria"/>
              </a:rPr>
              <a:t>d</a:t>
            </a:r>
            <a:r>
              <a:rPr sz="2400" dirty="0" err="1">
                <a:latin typeface="Cambria"/>
                <a:cs typeface="Cambria"/>
              </a:rPr>
              <a:t>a</a:t>
            </a:r>
            <a:r>
              <a:rPr sz="2400" spc="-80" dirty="0">
                <a:latin typeface="Cambria"/>
                <a:cs typeface="Cambria"/>
              </a:rPr>
              <a:t> </a:t>
            </a:r>
            <a:r>
              <a:rPr sz="2400" spc="-45" dirty="0" err="1" smtClean="0">
                <a:latin typeface="Cambria"/>
                <a:cs typeface="Cambria"/>
              </a:rPr>
              <a:t>k</a:t>
            </a:r>
            <a:r>
              <a:rPr sz="2400" spc="20" dirty="0" err="1" smtClean="0">
                <a:latin typeface="Cambria"/>
                <a:cs typeface="Cambria"/>
              </a:rPr>
              <a:t>a</a:t>
            </a:r>
            <a:r>
              <a:rPr sz="2400" spc="10" dirty="0" err="1" smtClean="0">
                <a:latin typeface="Cambria"/>
                <a:cs typeface="Cambria"/>
              </a:rPr>
              <a:t>l</a:t>
            </a:r>
            <a:r>
              <a:rPr sz="2400" dirty="0" err="1" smtClean="0">
                <a:latin typeface="Cambria"/>
                <a:cs typeface="Cambria"/>
              </a:rPr>
              <a:t>m</a:t>
            </a:r>
            <a:r>
              <a:rPr sz="2400" spc="-80" dirty="0" err="1" smtClean="0">
                <a:latin typeface="Cambria"/>
                <a:cs typeface="Cambria"/>
              </a:rPr>
              <a:t>a</a:t>
            </a:r>
            <a:r>
              <a:rPr sz="2400" spc="25" dirty="0" err="1" smtClean="0">
                <a:latin typeface="Cambria"/>
                <a:cs typeface="Cambria"/>
              </a:rPr>
              <a:t>s</a:t>
            </a:r>
            <a:r>
              <a:rPr sz="2400" dirty="0" err="1" smtClean="0">
                <a:latin typeface="Cambria"/>
                <a:cs typeface="Cambria"/>
              </a:rPr>
              <a:t>ı</a:t>
            </a:r>
            <a:r>
              <a:rPr lang="tr-TR" sz="2400" dirty="0">
                <a:latin typeface="Cambria"/>
                <a:cs typeface="Cambria"/>
              </a:rPr>
              <a:t> </a:t>
            </a:r>
            <a:r>
              <a:rPr sz="2400" spc="10" dirty="0" err="1" smtClean="0">
                <a:latin typeface="Cambria"/>
                <a:cs typeface="Cambria"/>
              </a:rPr>
              <a:t>g</a:t>
            </a:r>
            <a:r>
              <a:rPr sz="2400" spc="20" dirty="0" err="1" smtClean="0">
                <a:latin typeface="Cambria"/>
                <a:cs typeface="Cambria"/>
              </a:rPr>
              <a:t>e</a:t>
            </a:r>
            <a:r>
              <a:rPr sz="2400" spc="-45" dirty="0" err="1" smtClean="0">
                <a:latin typeface="Cambria"/>
                <a:cs typeface="Cambria"/>
              </a:rPr>
              <a:t>r</a:t>
            </a:r>
            <a:r>
              <a:rPr sz="2400" spc="20" dirty="0" err="1" smtClean="0">
                <a:latin typeface="Cambria"/>
                <a:cs typeface="Cambria"/>
              </a:rPr>
              <a:t>e</a:t>
            </a:r>
            <a:r>
              <a:rPr sz="2400" spc="-45" dirty="0" err="1" smtClean="0">
                <a:latin typeface="Cambria"/>
                <a:cs typeface="Cambria"/>
              </a:rPr>
              <a:t>k</a:t>
            </a:r>
            <a:r>
              <a:rPr sz="2400" spc="-10" dirty="0" err="1" smtClean="0">
                <a:latin typeface="Cambria"/>
                <a:cs typeface="Cambria"/>
              </a:rPr>
              <a:t>t</a:t>
            </a:r>
            <a:r>
              <a:rPr sz="2400" dirty="0" err="1" smtClean="0">
                <a:latin typeface="Cambria"/>
                <a:cs typeface="Cambria"/>
              </a:rPr>
              <a:t>i</a:t>
            </a:r>
            <a:r>
              <a:rPr sz="2400" spc="10" dirty="0" err="1" smtClean="0">
                <a:latin typeface="Cambria"/>
                <a:cs typeface="Cambria"/>
              </a:rPr>
              <a:t>ğ</a:t>
            </a:r>
            <a:r>
              <a:rPr sz="2400" dirty="0" err="1" smtClean="0">
                <a:latin typeface="Cambria"/>
                <a:cs typeface="Cambria"/>
              </a:rPr>
              <a:t>i</a:t>
            </a:r>
            <a:r>
              <a:rPr sz="2400" spc="-5" dirty="0" err="1" smtClean="0">
                <a:latin typeface="Cambria"/>
                <a:cs typeface="Cambria"/>
              </a:rPr>
              <a:t>n</a:t>
            </a:r>
            <a:r>
              <a:rPr sz="2400" dirty="0" err="1" smtClean="0">
                <a:latin typeface="Cambria"/>
                <a:cs typeface="Cambria"/>
              </a:rPr>
              <a:t>i</a:t>
            </a:r>
            <a:r>
              <a:rPr sz="2400" spc="-100" dirty="0" smtClean="0">
                <a:latin typeface="Cambria"/>
                <a:cs typeface="Cambria"/>
              </a:rPr>
              <a:t> </a:t>
            </a:r>
            <a:r>
              <a:rPr sz="2400" spc="25" dirty="0">
                <a:latin typeface="Cambria"/>
                <a:cs typeface="Cambria"/>
              </a:rPr>
              <a:t>s</a:t>
            </a:r>
            <a:r>
              <a:rPr sz="2400" spc="45" dirty="0">
                <a:latin typeface="Cambria"/>
                <a:cs typeface="Cambria"/>
              </a:rPr>
              <a:t>ö</a:t>
            </a:r>
            <a:r>
              <a:rPr sz="2400" spc="-10" dirty="0">
                <a:latin typeface="Cambria"/>
                <a:cs typeface="Cambria"/>
              </a:rPr>
              <a:t>y</a:t>
            </a:r>
            <a:r>
              <a:rPr sz="2400" spc="-90" dirty="0">
                <a:latin typeface="Cambria"/>
                <a:cs typeface="Cambria"/>
              </a:rPr>
              <a:t>l</a:t>
            </a:r>
            <a:r>
              <a:rPr sz="2400" spc="20" dirty="0">
                <a:latin typeface="Cambria"/>
                <a:cs typeface="Cambria"/>
              </a:rPr>
              <a:t>e</a:t>
            </a:r>
            <a:r>
              <a:rPr sz="2400" spc="-110" dirty="0">
                <a:latin typeface="Cambria"/>
                <a:cs typeface="Cambria"/>
              </a:rPr>
              <a:t>y</a:t>
            </a:r>
            <a:r>
              <a:rPr sz="2400" spc="20" dirty="0">
                <a:latin typeface="Cambria"/>
                <a:cs typeface="Cambria"/>
              </a:rPr>
              <a:t>e</a:t>
            </a:r>
            <a:r>
              <a:rPr sz="2400" spc="-90" dirty="0">
                <a:latin typeface="Cambria"/>
                <a:cs typeface="Cambria"/>
              </a:rPr>
              <a:t>b</a:t>
            </a:r>
            <a:r>
              <a:rPr sz="2400" dirty="0">
                <a:latin typeface="Cambria"/>
                <a:cs typeface="Cambria"/>
              </a:rPr>
              <a:t>i</a:t>
            </a:r>
            <a:r>
              <a:rPr sz="2400" spc="10" dirty="0">
                <a:latin typeface="Cambria"/>
                <a:cs typeface="Cambria"/>
              </a:rPr>
              <a:t>l</a:t>
            </a:r>
            <a:r>
              <a:rPr sz="2400" dirty="0">
                <a:latin typeface="Cambria"/>
                <a:cs typeface="Cambria"/>
              </a:rPr>
              <a:t>i</a:t>
            </a:r>
            <a:r>
              <a:rPr sz="2400" spc="-245" dirty="0">
                <a:latin typeface="Cambria"/>
                <a:cs typeface="Cambria"/>
              </a:rPr>
              <a:t>r</a:t>
            </a:r>
            <a:r>
              <a:rPr sz="2400" dirty="0">
                <a:latin typeface="Cambria"/>
                <a:cs typeface="Cambria"/>
              </a:rPr>
              <a:t>.</a:t>
            </a:r>
          </a:p>
        </p:txBody>
      </p:sp>
      <p:sp>
        <p:nvSpPr>
          <p:cNvPr id="5" name="object 7"/>
          <p:cNvSpPr txBox="1"/>
          <p:nvPr/>
        </p:nvSpPr>
        <p:spPr>
          <a:xfrm>
            <a:off x="445244" y="3683068"/>
            <a:ext cx="5422900" cy="473462"/>
          </a:xfrm>
          <a:prstGeom prst="rect">
            <a:avLst/>
          </a:prstGeom>
          <a:solidFill>
            <a:srgbClr val="E9BE00"/>
          </a:solidFill>
        </p:spPr>
        <p:txBody>
          <a:bodyPr vert="horz" wrap="square" lIns="0" tIns="25392" rIns="0" bIns="0" rtlCol="0">
            <a:spAutoFit/>
          </a:bodyPr>
          <a:lstStyle/>
          <a:p>
            <a:pPr marL="330104" indent="-253927">
              <a:spcBef>
                <a:spcPts val="200"/>
              </a:spcBef>
              <a:buFont typeface="Arial MT"/>
              <a:buChar char="•"/>
              <a:tabLst>
                <a:tab pos="329469" algn="l"/>
                <a:tab pos="330104" algn="l"/>
              </a:tabLst>
            </a:pPr>
            <a:r>
              <a:rPr sz="2800" spc="-45" dirty="0">
                <a:latin typeface="Cambria"/>
                <a:cs typeface="Cambria"/>
              </a:rPr>
              <a:t>S</a:t>
            </a:r>
            <a:r>
              <a:rPr sz="2800" spc="-30" dirty="0">
                <a:latin typeface="Cambria"/>
                <a:cs typeface="Cambria"/>
              </a:rPr>
              <a:t>a</a:t>
            </a:r>
            <a:r>
              <a:rPr sz="2800" spc="25" dirty="0">
                <a:latin typeface="Cambria"/>
                <a:cs typeface="Cambria"/>
              </a:rPr>
              <a:t>n</a:t>
            </a:r>
            <a:r>
              <a:rPr sz="2800" dirty="0">
                <a:latin typeface="Cambria"/>
                <a:cs typeface="Cambria"/>
              </a:rPr>
              <a:t>a</a:t>
            </a:r>
            <a:r>
              <a:rPr sz="2800" spc="10" dirty="0">
                <a:latin typeface="Cambria"/>
                <a:cs typeface="Cambria"/>
              </a:rPr>
              <a:t> </a:t>
            </a:r>
            <a:r>
              <a:rPr sz="2800" spc="40" dirty="0">
                <a:latin typeface="Cambria"/>
                <a:cs typeface="Cambria"/>
              </a:rPr>
              <a:t>h</a:t>
            </a:r>
            <a:r>
              <a:rPr sz="2800" spc="-25" dirty="0">
                <a:latin typeface="Cambria"/>
                <a:cs typeface="Cambria"/>
              </a:rPr>
              <a:t>e</a:t>
            </a:r>
            <a:r>
              <a:rPr sz="2800" spc="35" dirty="0">
                <a:latin typeface="Cambria"/>
                <a:cs typeface="Cambria"/>
              </a:rPr>
              <a:t>d</a:t>
            </a:r>
            <a:r>
              <a:rPr sz="2800" spc="15" dirty="0">
                <a:latin typeface="Cambria"/>
                <a:cs typeface="Cambria"/>
              </a:rPr>
              <a:t>i</a:t>
            </a:r>
            <a:r>
              <a:rPr sz="2800" spc="40" dirty="0">
                <a:latin typeface="Cambria"/>
                <a:cs typeface="Cambria"/>
              </a:rPr>
              <a:t>y</a:t>
            </a:r>
            <a:r>
              <a:rPr sz="2800" spc="-25" dirty="0">
                <a:latin typeface="Cambria"/>
                <a:cs typeface="Cambria"/>
              </a:rPr>
              <a:t>e</a:t>
            </a:r>
            <a:r>
              <a:rPr sz="2800" spc="25" dirty="0">
                <a:latin typeface="Cambria"/>
                <a:cs typeface="Cambria"/>
              </a:rPr>
              <a:t>l</a:t>
            </a:r>
            <a:r>
              <a:rPr sz="2800" spc="-25" dirty="0">
                <a:latin typeface="Cambria"/>
                <a:cs typeface="Cambria"/>
              </a:rPr>
              <a:t>e</a:t>
            </a:r>
            <a:r>
              <a:rPr sz="2800" dirty="0">
                <a:latin typeface="Cambria"/>
                <a:cs typeface="Cambria"/>
              </a:rPr>
              <a:t>r</a:t>
            </a:r>
            <a:r>
              <a:rPr sz="2800" spc="-135" dirty="0">
                <a:latin typeface="Cambria"/>
                <a:cs typeface="Cambria"/>
              </a:rPr>
              <a:t> </a:t>
            </a:r>
            <a:r>
              <a:rPr sz="2800" spc="40" dirty="0">
                <a:latin typeface="Cambria"/>
                <a:cs typeface="Cambria"/>
              </a:rPr>
              <a:t>v</a:t>
            </a:r>
            <a:r>
              <a:rPr sz="2800" spc="-25" dirty="0">
                <a:latin typeface="Cambria"/>
                <a:cs typeface="Cambria"/>
              </a:rPr>
              <a:t>e</a:t>
            </a:r>
            <a:r>
              <a:rPr sz="2800" spc="30" dirty="0">
                <a:latin typeface="Cambria"/>
                <a:cs typeface="Cambria"/>
              </a:rPr>
              <a:t>r</a:t>
            </a:r>
            <a:r>
              <a:rPr sz="2800" spc="-25" dirty="0">
                <a:latin typeface="Cambria"/>
                <a:cs typeface="Cambria"/>
              </a:rPr>
              <a:t>e</a:t>
            </a:r>
            <a:r>
              <a:rPr sz="2800" spc="45" dirty="0">
                <a:latin typeface="Cambria"/>
                <a:cs typeface="Cambria"/>
              </a:rPr>
              <a:t>b</a:t>
            </a:r>
            <a:r>
              <a:rPr sz="2800" spc="15" dirty="0">
                <a:latin typeface="Cambria"/>
                <a:cs typeface="Cambria"/>
              </a:rPr>
              <a:t>i</a:t>
            </a:r>
            <a:r>
              <a:rPr sz="2800" spc="25" dirty="0">
                <a:latin typeface="Cambria"/>
                <a:cs typeface="Cambria"/>
              </a:rPr>
              <a:t>l</a:t>
            </a:r>
            <a:r>
              <a:rPr sz="2800" spc="15" dirty="0">
                <a:latin typeface="Cambria"/>
                <a:cs typeface="Cambria"/>
              </a:rPr>
              <a:t>i</a:t>
            </a:r>
            <a:r>
              <a:rPr sz="2800" spc="-170" dirty="0">
                <a:latin typeface="Cambria"/>
                <a:cs typeface="Cambria"/>
              </a:rPr>
              <a:t>r</a:t>
            </a:r>
            <a:r>
              <a:rPr sz="2800" dirty="0">
                <a:latin typeface="Cambria"/>
                <a:cs typeface="Cambria"/>
              </a:rPr>
              <a:t>.</a:t>
            </a:r>
          </a:p>
        </p:txBody>
      </p:sp>
      <p:sp>
        <p:nvSpPr>
          <p:cNvPr id="6" name="object 8"/>
          <p:cNvSpPr txBox="1"/>
          <p:nvPr/>
        </p:nvSpPr>
        <p:spPr>
          <a:xfrm>
            <a:off x="2771800" y="5663820"/>
            <a:ext cx="5422900" cy="473462"/>
          </a:xfrm>
          <a:prstGeom prst="rect">
            <a:avLst/>
          </a:prstGeom>
          <a:solidFill>
            <a:srgbClr val="B95F10"/>
          </a:solidFill>
        </p:spPr>
        <p:txBody>
          <a:bodyPr vert="horz" wrap="square" lIns="0" tIns="25392" rIns="0" bIns="0" rtlCol="0">
            <a:spAutoFit/>
          </a:bodyPr>
          <a:lstStyle/>
          <a:p>
            <a:pPr marL="330104" indent="-253927">
              <a:spcBef>
                <a:spcPts val="200"/>
              </a:spcBef>
              <a:buFont typeface="Arial MT"/>
              <a:buChar char="•"/>
              <a:tabLst>
                <a:tab pos="329469" algn="l"/>
                <a:tab pos="330104" algn="l"/>
              </a:tabLst>
            </a:pPr>
            <a:r>
              <a:rPr sz="2800" spc="-15" dirty="0">
                <a:latin typeface="Cambria"/>
                <a:cs typeface="Cambria"/>
              </a:rPr>
              <a:t>Seni</a:t>
            </a:r>
            <a:r>
              <a:rPr sz="2800" spc="50" dirty="0">
                <a:latin typeface="Cambria"/>
                <a:cs typeface="Cambria"/>
              </a:rPr>
              <a:t> </a:t>
            </a:r>
            <a:r>
              <a:rPr sz="2800" spc="-5" dirty="0">
                <a:latin typeface="Cambria"/>
                <a:cs typeface="Cambria"/>
              </a:rPr>
              <a:t>korkutmaya</a:t>
            </a:r>
            <a:r>
              <a:rPr sz="2800" spc="-190" dirty="0">
                <a:latin typeface="Cambria"/>
                <a:cs typeface="Cambria"/>
              </a:rPr>
              <a:t> </a:t>
            </a:r>
            <a:r>
              <a:rPr sz="2800" spc="-15" dirty="0">
                <a:latin typeface="Cambria"/>
                <a:cs typeface="Cambria"/>
              </a:rPr>
              <a:t>çalışabilir.</a:t>
            </a:r>
            <a:endParaRPr sz="2800" dirty="0">
              <a:latin typeface="Cambria"/>
              <a:cs typeface="Cambria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3" y="1039972"/>
            <a:ext cx="1004073" cy="1392863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0" t="28669" r="27043" b="26809"/>
          <a:stretch/>
        </p:blipFill>
        <p:spPr bwMode="auto">
          <a:xfrm>
            <a:off x="1799691" y="32792"/>
            <a:ext cx="1944217" cy="2544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1"/>
          <a:stretch/>
        </p:blipFill>
        <p:spPr>
          <a:xfrm>
            <a:off x="6331987" y="4084478"/>
            <a:ext cx="1120333" cy="150476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76494"/>
            <a:ext cx="2009524" cy="208571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432835"/>
            <a:ext cx="1584176" cy="31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324528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39552" y="6309322"/>
            <a:ext cx="4752528" cy="46165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tr-TR" sz="2400" b="1" spc="300" dirty="0">
                <a:latin typeface="Arial Black" panose="020B0A04020102020204" pitchFamily="34" charset="0"/>
              </a:rPr>
              <a:t>BUNLARA </a:t>
            </a:r>
            <a:r>
              <a:rPr lang="tr-TR" sz="2400" b="1" spc="300" dirty="0" smtClean="0">
                <a:latin typeface="Arial Black" panose="020B0A04020102020204" pitchFamily="34" charset="0"/>
              </a:rPr>
              <a:t>  İNANMA</a:t>
            </a:r>
            <a:r>
              <a:rPr lang="tr-TR" sz="2400" b="1" spc="300" dirty="0">
                <a:latin typeface="Arial Black" panose="020B0A04020102020204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7451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6629" y="2120794"/>
            <a:ext cx="5453603" cy="2202746"/>
          </a:xfrm>
          <a:prstGeom prst="rect">
            <a:avLst/>
          </a:prstGeom>
        </p:spPr>
        <p:txBody>
          <a:bodyPr vert="horz" wrap="square" lIns="0" tIns="111343" rIns="0" bIns="0" rtlCol="0">
            <a:spAutoFit/>
          </a:bodyPr>
          <a:lstStyle/>
          <a:p>
            <a:pPr marL="278357" indent="-267223" defTabSz="801668">
              <a:spcBef>
                <a:spcPts val="877"/>
              </a:spcBef>
              <a:buClr>
                <a:srgbClr val="EB7E22"/>
              </a:buClr>
              <a:buSzPct val="84000"/>
              <a:buFont typeface="Arial MT"/>
              <a:buChar char="•"/>
              <a:tabLst>
                <a:tab pos="277800" algn="l"/>
                <a:tab pos="278357" algn="l"/>
              </a:tabLst>
            </a:pPr>
            <a:r>
              <a:rPr sz="2200" spc="13" dirty="0">
                <a:solidFill>
                  <a:srgbClr val="585858"/>
                </a:solidFill>
                <a:latin typeface="Corbel"/>
                <a:cs typeface="Corbel"/>
              </a:rPr>
              <a:t>B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r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s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spc="-75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b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z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m</a:t>
            </a:r>
            <a:r>
              <a:rPr sz="2200" spc="-153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c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n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spc="22" dirty="0">
                <a:solidFill>
                  <a:srgbClr val="585858"/>
                </a:solidFill>
                <a:latin typeface="Corbel"/>
                <a:cs typeface="Corbel"/>
              </a:rPr>
              <a:t>m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z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spc="-162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c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spc="26" dirty="0">
                <a:solidFill>
                  <a:srgbClr val="585858"/>
                </a:solidFill>
                <a:latin typeface="Corbel"/>
                <a:cs typeface="Corbel"/>
              </a:rPr>
              <a:t>tt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spc="-26" dirty="0">
                <a:solidFill>
                  <a:srgbClr val="585858"/>
                </a:solidFill>
                <a:latin typeface="Corbel"/>
                <a:cs typeface="Corbel"/>
              </a:rPr>
              <a:t>ğ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n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d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,</a:t>
            </a:r>
            <a:endParaRPr sz="2200" dirty="0">
              <a:solidFill>
                <a:prstClr val="black"/>
              </a:solidFill>
              <a:latin typeface="Corbel"/>
              <a:cs typeface="Corbel"/>
            </a:endParaRPr>
          </a:p>
          <a:p>
            <a:pPr marL="278357" indent="-267223" defTabSz="801668">
              <a:spcBef>
                <a:spcPts val="789"/>
              </a:spcBef>
              <a:buClr>
                <a:srgbClr val="EB7E22"/>
              </a:buClr>
              <a:buSzPct val="84000"/>
              <a:buFont typeface="Arial MT"/>
              <a:buChar char="•"/>
              <a:tabLst>
                <a:tab pos="277800" algn="l"/>
                <a:tab pos="278357" algn="l"/>
              </a:tabLst>
            </a:pPr>
            <a:r>
              <a:rPr sz="2200" spc="26" dirty="0">
                <a:solidFill>
                  <a:srgbClr val="585858"/>
                </a:solidFill>
                <a:latin typeface="Corbel"/>
                <a:cs typeface="Corbel"/>
              </a:rPr>
              <a:t>H</a:t>
            </a:r>
            <a:r>
              <a:rPr sz="2200" spc="-31" dirty="0">
                <a:solidFill>
                  <a:srgbClr val="585858"/>
                </a:solidFill>
                <a:latin typeface="Corbel"/>
                <a:cs typeface="Corbel"/>
              </a:rPr>
              <a:t>o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ş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l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n</a:t>
            </a:r>
            <a:r>
              <a:rPr sz="2200" spc="22" dirty="0">
                <a:solidFill>
                  <a:srgbClr val="585858"/>
                </a:solidFill>
                <a:latin typeface="Corbel"/>
                <a:cs typeface="Corbel"/>
              </a:rPr>
              <a:t>m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d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spc="-26" dirty="0">
                <a:solidFill>
                  <a:srgbClr val="585858"/>
                </a:solidFill>
                <a:latin typeface="Corbel"/>
                <a:cs typeface="Corbel"/>
              </a:rPr>
              <a:t>ğ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spc="22" dirty="0">
                <a:solidFill>
                  <a:srgbClr val="585858"/>
                </a:solidFill>
                <a:latin typeface="Corbel"/>
                <a:cs typeface="Corbel"/>
              </a:rPr>
              <a:t>m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z</a:t>
            </a:r>
            <a:r>
              <a:rPr sz="2200" spc="-189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b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r</a:t>
            </a:r>
            <a:r>
              <a:rPr sz="2200" spc="-123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ş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k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y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spc="-26" dirty="0">
                <a:solidFill>
                  <a:srgbClr val="585858"/>
                </a:solidFill>
                <a:latin typeface="Corbel"/>
                <a:cs typeface="Corbel"/>
              </a:rPr>
              <a:t>p</a:t>
            </a:r>
            <a:r>
              <a:rPr sz="2200" spc="26" dirty="0">
                <a:solidFill>
                  <a:srgbClr val="585858"/>
                </a:solidFill>
                <a:latin typeface="Corbel"/>
                <a:cs typeface="Corbel"/>
              </a:rPr>
              <a:t>t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spc="-26" dirty="0">
                <a:solidFill>
                  <a:srgbClr val="585858"/>
                </a:solidFill>
                <a:latin typeface="Corbel"/>
                <a:cs typeface="Corbel"/>
              </a:rPr>
              <a:t>ğ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n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d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,</a:t>
            </a:r>
            <a:endParaRPr sz="2200" dirty="0">
              <a:solidFill>
                <a:prstClr val="black"/>
              </a:solidFill>
              <a:latin typeface="Corbel"/>
              <a:cs typeface="Corbel"/>
            </a:endParaRPr>
          </a:p>
          <a:p>
            <a:pPr marL="278357" indent="-267223" defTabSz="801668">
              <a:spcBef>
                <a:spcPts val="701"/>
              </a:spcBef>
              <a:buClr>
                <a:srgbClr val="EB7E22"/>
              </a:buClr>
              <a:buSzPct val="84000"/>
              <a:buFont typeface="Arial MT"/>
              <a:buChar char="•"/>
              <a:tabLst>
                <a:tab pos="277800" algn="l"/>
                <a:tab pos="278357" algn="l"/>
              </a:tabLst>
            </a:pPr>
            <a:r>
              <a:rPr sz="2200" spc="13" dirty="0">
                <a:solidFill>
                  <a:srgbClr val="585858"/>
                </a:solidFill>
                <a:latin typeface="Corbel"/>
                <a:cs typeface="Corbel"/>
              </a:rPr>
              <a:t>B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z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e</a:t>
            </a:r>
            <a:r>
              <a:rPr sz="2200" spc="-127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k</a:t>
            </a:r>
            <a:r>
              <a:rPr sz="2200" spc="-31" dirty="0">
                <a:solidFill>
                  <a:srgbClr val="585858"/>
                </a:solidFill>
                <a:latin typeface="Corbel"/>
                <a:cs typeface="Corbel"/>
              </a:rPr>
              <a:t>ö</a:t>
            </a:r>
            <a:r>
              <a:rPr sz="2200" spc="26" dirty="0">
                <a:solidFill>
                  <a:srgbClr val="585858"/>
                </a:solidFill>
                <a:latin typeface="Corbel"/>
                <a:cs typeface="Corbel"/>
              </a:rPr>
              <a:t>t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ü</a:t>
            </a:r>
            <a:r>
              <a:rPr sz="2200" spc="-83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d</a:t>
            </a:r>
            <a:r>
              <a:rPr sz="2200" spc="-31" dirty="0">
                <a:solidFill>
                  <a:srgbClr val="585858"/>
                </a:solidFill>
                <a:latin typeface="Corbel"/>
                <a:cs typeface="Corbel"/>
              </a:rPr>
              <a:t>o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k</a:t>
            </a:r>
            <a:r>
              <a:rPr sz="2200" spc="4" dirty="0">
                <a:solidFill>
                  <a:srgbClr val="585858"/>
                </a:solidFill>
                <a:latin typeface="Corbel"/>
                <a:cs typeface="Corbel"/>
              </a:rPr>
              <a:t>u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n</a:t>
            </a:r>
            <a:r>
              <a:rPr sz="2200" spc="4" dirty="0">
                <a:solidFill>
                  <a:srgbClr val="585858"/>
                </a:solidFill>
                <a:latin typeface="Corbel"/>
                <a:cs typeface="Corbel"/>
              </a:rPr>
              <a:t>u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ş</a:t>
            </a:r>
            <a:r>
              <a:rPr sz="2200" spc="26" dirty="0">
                <a:solidFill>
                  <a:srgbClr val="585858"/>
                </a:solidFill>
                <a:latin typeface="Corbel"/>
                <a:cs typeface="Corbel"/>
              </a:rPr>
              <a:t>t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spc="-110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b</a:t>
            </a:r>
            <a:r>
              <a:rPr sz="2200" spc="4" dirty="0">
                <a:solidFill>
                  <a:srgbClr val="585858"/>
                </a:solidFill>
                <a:latin typeface="Corbel"/>
                <a:cs typeface="Corbel"/>
              </a:rPr>
              <a:t>u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l</a:t>
            </a:r>
            <a:r>
              <a:rPr sz="2200" spc="4" dirty="0">
                <a:solidFill>
                  <a:srgbClr val="585858"/>
                </a:solidFill>
                <a:latin typeface="Corbel"/>
                <a:cs typeface="Corbel"/>
              </a:rPr>
              <a:t>u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n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d</a:t>
            </a:r>
            <a:r>
              <a:rPr sz="2200" spc="4" dirty="0">
                <a:solidFill>
                  <a:srgbClr val="585858"/>
                </a:solidFill>
                <a:latin typeface="Corbel"/>
                <a:cs typeface="Corbel"/>
              </a:rPr>
              <a:t>u</a:t>
            </a:r>
            <a:r>
              <a:rPr sz="2200" spc="-26" dirty="0">
                <a:solidFill>
                  <a:srgbClr val="585858"/>
                </a:solidFill>
                <a:latin typeface="Corbel"/>
                <a:cs typeface="Corbel"/>
              </a:rPr>
              <a:t>ğ</a:t>
            </a:r>
            <a:r>
              <a:rPr sz="2200" spc="4" dirty="0">
                <a:solidFill>
                  <a:srgbClr val="585858"/>
                </a:solidFill>
                <a:latin typeface="Corbel"/>
                <a:cs typeface="Corbel"/>
              </a:rPr>
              <a:t>u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n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d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,</a:t>
            </a:r>
            <a:endParaRPr sz="2200" dirty="0">
              <a:solidFill>
                <a:prstClr val="black"/>
              </a:solidFill>
              <a:latin typeface="Corbel"/>
              <a:cs typeface="Corbel"/>
            </a:endParaRPr>
          </a:p>
          <a:p>
            <a:pPr marL="278357" indent="-267223" defTabSz="801668">
              <a:spcBef>
                <a:spcPts val="789"/>
              </a:spcBef>
              <a:buClr>
                <a:srgbClr val="EB7E22"/>
              </a:buClr>
              <a:buSzPct val="84000"/>
              <a:buFont typeface="Arial MT"/>
              <a:buChar char="•"/>
              <a:tabLst>
                <a:tab pos="277800" algn="l"/>
                <a:tab pos="278357" algn="l"/>
              </a:tabLst>
            </a:pPr>
            <a:r>
              <a:rPr sz="2200" spc="-26" dirty="0">
                <a:solidFill>
                  <a:srgbClr val="585858"/>
                </a:solidFill>
                <a:latin typeface="Corbel"/>
                <a:cs typeface="Corbel"/>
              </a:rPr>
              <a:t>Ö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z</a:t>
            </a:r>
            <a:r>
              <a:rPr sz="2200" spc="-39" dirty="0">
                <a:solidFill>
                  <a:srgbClr val="585858"/>
                </a:solidFill>
                <a:latin typeface="Corbel"/>
                <a:cs typeface="Corbel"/>
              </a:rPr>
              <a:t>e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l</a:t>
            </a:r>
            <a:r>
              <a:rPr sz="2200" spc="13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b</a:t>
            </a:r>
            <a:r>
              <a:rPr sz="2200" spc="-31" dirty="0">
                <a:solidFill>
                  <a:srgbClr val="585858"/>
                </a:solidFill>
                <a:latin typeface="Corbel"/>
                <a:cs typeface="Corbel"/>
              </a:rPr>
              <a:t>ö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l</a:t>
            </a:r>
            <a:r>
              <a:rPr sz="2200" spc="-26" dirty="0">
                <a:solidFill>
                  <a:srgbClr val="585858"/>
                </a:solidFill>
                <a:latin typeface="Corbel"/>
                <a:cs typeface="Corbel"/>
              </a:rPr>
              <a:t>g</a:t>
            </a:r>
            <a:r>
              <a:rPr sz="2200" spc="-39" dirty="0">
                <a:solidFill>
                  <a:srgbClr val="585858"/>
                </a:solidFill>
                <a:latin typeface="Corbel"/>
                <a:cs typeface="Corbel"/>
              </a:rPr>
              <a:t>e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l</a:t>
            </a:r>
            <a:r>
              <a:rPr sz="2200" spc="-39" dirty="0">
                <a:solidFill>
                  <a:srgbClr val="585858"/>
                </a:solidFill>
                <a:latin typeface="Corbel"/>
                <a:cs typeface="Corbel"/>
              </a:rPr>
              <a:t>e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r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spc="22" dirty="0">
                <a:solidFill>
                  <a:srgbClr val="585858"/>
                </a:solidFill>
                <a:latin typeface="Corbel"/>
                <a:cs typeface="Corbel"/>
              </a:rPr>
              <a:t>m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z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e</a:t>
            </a:r>
            <a:r>
              <a:rPr sz="2200" spc="-215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d</a:t>
            </a:r>
            <a:r>
              <a:rPr sz="2200" spc="-31" dirty="0">
                <a:solidFill>
                  <a:srgbClr val="585858"/>
                </a:solidFill>
                <a:latin typeface="Corbel"/>
                <a:cs typeface="Corbel"/>
              </a:rPr>
              <a:t>o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k</a:t>
            </a:r>
            <a:r>
              <a:rPr sz="2200" spc="4" dirty="0">
                <a:solidFill>
                  <a:srgbClr val="585858"/>
                </a:solidFill>
                <a:latin typeface="Corbel"/>
                <a:cs typeface="Corbel"/>
              </a:rPr>
              <a:t>u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n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d</a:t>
            </a:r>
            <a:r>
              <a:rPr sz="2200" spc="4" dirty="0">
                <a:solidFill>
                  <a:srgbClr val="585858"/>
                </a:solidFill>
                <a:latin typeface="Corbel"/>
                <a:cs typeface="Corbel"/>
              </a:rPr>
              <a:t>u</a:t>
            </a:r>
            <a:r>
              <a:rPr sz="2200" spc="-26" dirty="0">
                <a:solidFill>
                  <a:srgbClr val="585858"/>
                </a:solidFill>
                <a:latin typeface="Corbel"/>
                <a:cs typeface="Corbel"/>
              </a:rPr>
              <a:t>ğ</a:t>
            </a:r>
            <a:r>
              <a:rPr sz="2200" spc="4" dirty="0">
                <a:solidFill>
                  <a:srgbClr val="585858"/>
                </a:solidFill>
                <a:latin typeface="Corbel"/>
                <a:cs typeface="Corbel"/>
              </a:rPr>
              <a:t>u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n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d</a:t>
            </a:r>
            <a:r>
              <a:rPr sz="2200" spc="-22" dirty="0">
                <a:solidFill>
                  <a:srgbClr val="585858"/>
                </a:solidFill>
                <a:latin typeface="Corbel"/>
                <a:cs typeface="Corbel"/>
              </a:rPr>
              <a:t>a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,</a:t>
            </a:r>
            <a:endParaRPr sz="2200" dirty="0">
              <a:solidFill>
                <a:prstClr val="black"/>
              </a:solidFill>
              <a:latin typeface="Corbel"/>
              <a:cs typeface="Corbel"/>
            </a:endParaRPr>
          </a:p>
          <a:p>
            <a:pPr marL="278357" indent="-267223" defTabSz="801668">
              <a:spcBef>
                <a:spcPts val="789"/>
              </a:spcBef>
              <a:buClr>
                <a:srgbClr val="EB7E22"/>
              </a:buClr>
              <a:buSzPct val="84000"/>
              <a:buFont typeface="Arial MT"/>
              <a:buChar char="•"/>
              <a:tabLst>
                <a:tab pos="277800" algn="l"/>
                <a:tab pos="278357" algn="l"/>
              </a:tabLst>
            </a:pPr>
            <a:r>
              <a:rPr sz="2200" spc="13" dirty="0">
                <a:solidFill>
                  <a:srgbClr val="585858"/>
                </a:solidFill>
                <a:latin typeface="Corbel"/>
                <a:cs typeface="Corbel"/>
              </a:rPr>
              <a:t>B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z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e</a:t>
            </a:r>
            <a:r>
              <a:rPr sz="2200" spc="-127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18" dirty="0">
                <a:solidFill>
                  <a:srgbClr val="585858"/>
                </a:solidFill>
                <a:latin typeface="Corbel"/>
                <a:cs typeface="Corbel"/>
              </a:rPr>
              <a:t>k</a:t>
            </a:r>
            <a:r>
              <a:rPr sz="2200" spc="-31" dirty="0">
                <a:solidFill>
                  <a:srgbClr val="585858"/>
                </a:solidFill>
                <a:latin typeface="Corbel"/>
                <a:cs typeface="Corbel"/>
              </a:rPr>
              <a:t>ö</a:t>
            </a:r>
            <a:r>
              <a:rPr sz="2200" spc="26" dirty="0">
                <a:solidFill>
                  <a:srgbClr val="585858"/>
                </a:solidFill>
                <a:latin typeface="Corbel"/>
                <a:cs typeface="Corbel"/>
              </a:rPr>
              <a:t>t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ü</a:t>
            </a:r>
            <a:r>
              <a:rPr sz="2200" spc="-83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-13" dirty="0">
                <a:solidFill>
                  <a:srgbClr val="585858"/>
                </a:solidFill>
                <a:latin typeface="Corbel"/>
                <a:cs typeface="Corbel"/>
              </a:rPr>
              <a:t>s</a:t>
            </a:r>
            <a:r>
              <a:rPr sz="2200" spc="18" dirty="0">
                <a:solidFill>
                  <a:srgbClr val="585858"/>
                </a:solidFill>
                <a:latin typeface="Corbel"/>
                <a:cs typeface="Corbel"/>
              </a:rPr>
              <a:t>ı</a:t>
            </a:r>
            <a:r>
              <a:rPr sz="2200" dirty="0">
                <a:solidFill>
                  <a:srgbClr val="585858"/>
                </a:solidFill>
                <a:latin typeface="Corbel"/>
                <a:cs typeface="Corbel"/>
              </a:rPr>
              <a:t>r</a:t>
            </a:r>
            <a:r>
              <a:rPr sz="2200" spc="-35" dirty="0">
                <a:solidFill>
                  <a:srgbClr val="585858"/>
                </a:solidFill>
                <a:latin typeface="Corbel"/>
                <a:cs typeface="Corbel"/>
              </a:rPr>
              <a:t> </a:t>
            </a:r>
            <a:r>
              <a:rPr sz="2200" spc="39" dirty="0" err="1" smtClean="0">
                <a:solidFill>
                  <a:srgbClr val="585858"/>
                </a:solidFill>
                <a:latin typeface="Corbel"/>
                <a:cs typeface="Corbel"/>
              </a:rPr>
              <a:t>v</a:t>
            </a:r>
            <a:r>
              <a:rPr sz="2200" spc="-39" dirty="0" err="1" smtClean="0">
                <a:solidFill>
                  <a:srgbClr val="585858"/>
                </a:solidFill>
                <a:latin typeface="Corbel"/>
                <a:cs typeface="Corbel"/>
              </a:rPr>
              <a:t>e</a:t>
            </a:r>
            <a:r>
              <a:rPr sz="2200" spc="-35" dirty="0" err="1" smtClean="0">
                <a:solidFill>
                  <a:srgbClr val="585858"/>
                </a:solidFill>
                <a:latin typeface="Corbel"/>
                <a:cs typeface="Corbel"/>
              </a:rPr>
              <a:t>rd</a:t>
            </a:r>
            <a:r>
              <a:rPr sz="2200" spc="18" dirty="0" err="1" smtClean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spc="-26" dirty="0" err="1" smtClean="0">
                <a:solidFill>
                  <a:srgbClr val="585858"/>
                </a:solidFill>
                <a:latin typeface="Corbel"/>
                <a:cs typeface="Corbel"/>
              </a:rPr>
              <a:t>ğ</a:t>
            </a:r>
            <a:r>
              <a:rPr sz="2200" spc="18" dirty="0" err="1" smtClean="0">
                <a:solidFill>
                  <a:srgbClr val="585858"/>
                </a:solidFill>
                <a:latin typeface="Corbel"/>
                <a:cs typeface="Corbel"/>
              </a:rPr>
              <a:t>i</a:t>
            </a:r>
            <a:r>
              <a:rPr sz="2200" spc="-18" dirty="0" err="1" smtClean="0">
                <a:solidFill>
                  <a:srgbClr val="585858"/>
                </a:solidFill>
                <a:latin typeface="Corbel"/>
                <a:cs typeface="Corbel"/>
              </a:rPr>
              <a:t>n</a:t>
            </a:r>
            <a:r>
              <a:rPr sz="2200" spc="-35" dirty="0" err="1" smtClean="0">
                <a:solidFill>
                  <a:srgbClr val="585858"/>
                </a:solidFill>
                <a:latin typeface="Corbel"/>
                <a:cs typeface="Corbel"/>
              </a:rPr>
              <a:t>d</a:t>
            </a:r>
            <a:r>
              <a:rPr sz="2200" dirty="0" err="1" smtClean="0">
                <a:solidFill>
                  <a:srgbClr val="585858"/>
                </a:solidFill>
                <a:latin typeface="Corbel"/>
                <a:cs typeface="Corbel"/>
              </a:rPr>
              <a:t>e</a:t>
            </a:r>
            <a:r>
              <a:rPr lang="tr-TR" sz="2200" dirty="0" smtClean="0">
                <a:solidFill>
                  <a:srgbClr val="585858"/>
                </a:solidFill>
                <a:latin typeface="Corbel"/>
                <a:cs typeface="Corbel"/>
              </a:rPr>
              <a:t>,</a:t>
            </a:r>
            <a:endParaRPr sz="2200" dirty="0">
              <a:solidFill>
                <a:prstClr val="black"/>
              </a:solidFill>
              <a:latin typeface="Corbel"/>
              <a:cs typeface="Corbe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2105" y="841402"/>
            <a:ext cx="6841710" cy="97971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96578" y="847166"/>
            <a:ext cx="6852570" cy="680839"/>
          </a:xfrm>
          <a:prstGeom prst="rect">
            <a:avLst/>
          </a:prstGeom>
          <a:ln w="12700">
            <a:solidFill>
              <a:srgbClr val="FEBD2F"/>
            </a:solidFill>
          </a:ln>
        </p:spPr>
        <p:txBody>
          <a:bodyPr vert="horz" wrap="square" lIns="0" tIns="183715" rIns="0" bIns="0" rtlCol="0">
            <a:spAutoFit/>
          </a:bodyPr>
          <a:lstStyle/>
          <a:p>
            <a:pPr marR="27279" algn="ctr">
              <a:spcBef>
                <a:spcPts val="1447"/>
              </a:spcBef>
            </a:pPr>
            <a:r>
              <a:rPr spc="-18" dirty="0">
                <a:latin typeface="Corbel"/>
                <a:cs typeface="Corbel"/>
              </a:rPr>
              <a:t>Ne</a:t>
            </a:r>
            <a:r>
              <a:rPr spc="13" dirty="0">
                <a:latin typeface="Corbel"/>
                <a:cs typeface="Corbel"/>
              </a:rPr>
              <a:t> </a:t>
            </a:r>
            <a:r>
              <a:rPr spc="-4" dirty="0">
                <a:latin typeface="Corbel"/>
                <a:cs typeface="Corbel"/>
              </a:rPr>
              <a:t>yapmalıyız?</a:t>
            </a:r>
          </a:p>
        </p:txBody>
      </p:sp>
    </p:spTree>
    <p:extLst>
      <p:ext uri="{BB962C8B-B14F-4D97-AF65-F5344CB8AC3E}">
        <p14:creationId xmlns:p14="http://schemas.microsoft.com/office/powerpoint/2010/main" val="68548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üşünce Balonu Bir Kadınla Çocuğun Çizimi Küçük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754" y="1474913"/>
            <a:ext cx="4089246" cy="482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9" descr="Soru soran çocuk vektörler | Soru soran çocuk vektör çizimler, vektörel  grafik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4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0" r="14696" b="5678"/>
          <a:stretch/>
        </p:blipFill>
        <p:spPr bwMode="auto">
          <a:xfrm>
            <a:off x="5951656" y="1862727"/>
            <a:ext cx="3192344" cy="460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55575" y="455430"/>
            <a:ext cx="8808913" cy="781421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7">
              <a:spcBef>
                <a:spcPts val="100"/>
              </a:spcBef>
            </a:pPr>
            <a:r>
              <a:rPr sz="4800" b="1" i="1" dirty="0">
                <a:solidFill>
                  <a:srgbClr val="E26305"/>
                </a:solidFill>
                <a:latin typeface="Times New Roman"/>
                <a:cs typeface="Times New Roman"/>
              </a:rPr>
              <a:t>Vücudumuzu nasıl koruyabiliriz ?</a:t>
            </a:r>
            <a:endParaRPr sz="4800" b="1" dirty="0">
              <a:latin typeface="Times New Roman"/>
              <a:cs typeface="Times New Roman"/>
            </a:endParaRPr>
          </a:p>
        </p:txBody>
      </p:sp>
      <p:pic>
        <p:nvPicPr>
          <p:cNvPr id="1037" name="Picture 13" descr="Çim Animasyon Çizim, cara delevingne, ünlüler, çimen png | PNGEg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653" b="9878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6096322"/>
            <a:ext cx="9144000" cy="76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üşünce Balonu Bir Kadınla Çocuğun Çizimi Küçük Resi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7400" b="50681"/>
          <a:stretch/>
        </p:blipFill>
        <p:spPr bwMode="auto">
          <a:xfrm>
            <a:off x="4716018" y="1268760"/>
            <a:ext cx="2496882" cy="218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8172400" y="2132858"/>
            <a:ext cx="720080" cy="1477299"/>
          </a:xfrm>
          <a:prstGeom prst="rect">
            <a:avLst/>
          </a:prstGeom>
          <a:solidFill>
            <a:schemeClr val="bg1"/>
          </a:solidFill>
        </p:spPr>
        <p:txBody>
          <a:bodyPr wrap="square" lIns="91413" tIns="45706" rIns="91413" bIns="45706" rtlCol="0">
            <a:spAutoFit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47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spc="300" dirty="0" smtClean="0">
                <a:latin typeface="Book Antiqua" panose="02040602050305030304" pitchFamily="18" charset="0"/>
              </a:rPr>
              <a:t>NE YAPMALIYIZ</a:t>
            </a:r>
            <a:r>
              <a:rPr lang="tr-TR" sz="3200" b="1" spc="300" dirty="0">
                <a:latin typeface="Book Antiqua" panose="02040602050305030304" pitchFamily="18" charset="0"/>
              </a:rPr>
              <a:t>?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2" t="5978" r="15010" b="69945"/>
          <a:stretch/>
        </p:blipFill>
        <p:spPr bwMode="auto">
          <a:xfrm>
            <a:off x="1403648" y="1006344"/>
            <a:ext cx="6302327" cy="98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17" t="31539" r="25467" b="19081"/>
          <a:stretch/>
        </p:blipFill>
        <p:spPr bwMode="auto">
          <a:xfrm>
            <a:off x="1691680" y="1988840"/>
            <a:ext cx="5904656" cy="396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0" t="87638" r="4297"/>
          <a:stretch/>
        </p:blipFill>
        <p:spPr bwMode="auto">
          <a:xfrm>
            <a:off x="179512" y="6237311"/>
            <a:ext cx="8708881" cy="52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6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 noGrp="1"/>
          </p:cNvSpPr>
          <p:nvPr>
            <p:ph idx="1"/>
          </p:nvPr>
        </p:nvSpPr>
        <p:spPr>
          <a:xfrm>
            <a:off x="179512" y="908720"/>
            <a:ext cx="8229600" cy="1900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65" dirty="0">
                <a:solidFill>
                  <a:srgbClr val="C00000"/>
                </a:solidFill>
                <a:latin typeface="Corbel"/>
                <a:cs typeface="Corbel"/>
              </a:rPr>
              <a:t>“</a:t>
            </a:r>
            <a:r>
              <a:rPr sz="1600" b="1" spc="25" dirty="0">
                <a:solidFill>
                  <a:srgbClr val="C00000"/>
                </a:solidFill>
                <a:latin typeface="Corbel"/>
                <a:cs typeface="Corbel"/>
              </a:rPr>
              <a:t>G</a:t>
            </a:r>
            <a:r>
              <a:rPr sz="1600" b="1" spc="20" dirty="0">
                <a:solidFill>
                  <a:srgbClr val="C00000"/>
                </a:solidFill>
                <a:latin typeface="Corbel"/>
                <a:cs typeface="Corbel"/>
              </a:rPr>
              <a:t>Ü</a:t>
            </a:r>
            <a:r>
              <a:rPr sz="1600" b="1" spc="25" dirty="0">
                <a:solidFill>
                  <a:srgbClr val="C00000"/>
                </a:solidFill>
                <a:latin typeface="Corbel"/>
                <a:cs typeface="Corbel"/>
              </a:rPr>
              <a:t>V</a:t>
            </a:r>
            <a:r>
              <a:rPr sz="1600" b="1" spc="15" dirty="0">
                <a:solidFill>
                  <a:srgbClr val="C00000"/>
                </a:solidFill>
                <a:latin typeface="Corbel"/>
                <a:cs typeface="Corbel"/>
              </a:rPr>
              <a:t>E</a:t>
            </a:r>
            <a:r>
              <a:rPr sz="1600" b="1" spc="85" dirty="0">
                <a:solidFill>
                  <a:srgbClr val="C00000"/>
                </a:solidFill>
                <a:latin typeface="Corbel"/>
                <a:cs typeface="Corbel"/>
              </a:rPr>
              <a:t>N</a:t>
            </a:r>
            <a:r>
              <a:rPr sz="1600" b="1" spc="20" dirty="0">
                <a:solidFill>
                  <a:srgbClr val="C00000"/>
                </a:solidFill>
                <a:latin typeface="Corbel"/>
                <a:cs typeface="Corbel"/>
              </a:rPr>
              <a:t>D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İ</a:t>
            </a:r>
            <a:r>
              <a:rPr sz="1600" b="1" spc="25" dirty="0">
                <a:solidFill>
                  <a:srgbClr val="C00000"/>
                </a:solidFill>
                <a:latin typeface="Corbel"/>
                <a:cs typeface="Corbel"/>
              </a:rPr>
              <a:t>Ğ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İ</a:t>
            </a:r>
            <a:r>
              <a:rPr sz="1600" b="1" spc="50" dirty="0">
                <a:solidFill>
                  <a:srgbClr val="C00000"/>
                </a:solidFill>
                <a:latin typeface="Corbel"/>
                <a:cs typeface="Corbel"/>
              </a:rPr>
              <a:t>N</a:t>
            </a:r>
            <a:r>
              <a:rPr sz="1600" b="1" spc="-8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45" dirty="0">
                <a:solidFill>
                  <a:srgbClr val="C00000"/>
                </a:solidFill>
                <a:latin typeface="Corbel"/>
                <a:cs typeface="Corbel"/>
              </a:rPr>
              <a:t>B</a:t>
            </a:r>
            <a:r>
              <a:rPr sz="1600" b="1" dirty="0">
                <a:solidFill>
                  <a:srgbClr val="C00000"/>
                </a:solidFill>
                <a:latin typeface="Corbel"/>
                <a:cs typeface="Corbel"/>
              </a:rPr>
              <a:t>İ</a:t>
            </a:r>
            <a:r>
              <a:rPr sz="1600" b="1" spc="55" dirty="0">
                <a:solidFill>
                  <a:srgbClr val="C00000"/>
                </a:solidFill>
                <a:latin typeface="Corbel"/>
                <a:cs typeface="Corbel"/>
              </a:rPr>
              <a:t>R</a:t>
            </a:r>
            <a:r>
              <a:rPr sz="1600" b="1" spc="-12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lang="tr-TR" sz="1600" b="1" spc="-125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40" dirty="0" smtClean="0">
                <a:solidFill>
                  <a:srgbClr val="C00000"/>
                </a:solidFill>
                <a:latin typeface="Corbel"/>
                <a:cs typeface="Corbel"/>
              </a:rPr>
              <a:t>Y</a:t>
            </a:r>
            <a:r>
              <a:rPr sz="1600" b="1" spc="15" dirty="0" smtClean="0">
                <a:solidFill>
                  <a:srgbClr val="C00000"/>
                </a:solidFill>
                <a:latin typeface="Corbel"/>
                <a:cs typeface="Corbel"/>
              </a:rPr>
              <a:t>E</a:t>
            </a:r>
            <a:r>
              <a:rPr sz="1600" b="1" spc="5" dirty="0" smtClean="0">
                <a:solidFill>
                  <a:srgbClr val="C00000"/>
                </a:solidFill>
                <a:latin typeface="Corbel"/>
                <a:cs typeface="Corbel"/>
              </a:rPr>
              <a:t>T</a:t>
            </a:r>
            <a:r>
              <a:rPr sz="1600" b="1" dirty="0" smtClean="0">
                <a:solidFill>
                  <a:srgbClr val="C00000"/>
                </a:solidFill>
                <a:latin typeface="Corbel"/>
                <a:cs typeface="Corbel"/>
              </a:rPr>
              <a:t>İ</a:t>
            </a:r>
            <a:r>
              <a:rPr sz="1600" b="1" spc="15" dirty="0" smtClean="0">
                <a:solidFill>
                  <a:srgbClr val="C00000"/>
                </a:solidFill>
                <a:latin typeface="Corbel"/>
                <a:cs typeface="Corbel"/>
              </a:rPr>
              <a:t>Ş</a:t>
            </a:r>
            <a:r>
              <a:rPr sz="1600" b="1" spc="25" dirty="0" smtClean="0">
                <a:solidFill>
                  <a:srgbClr val="C00000"/>
                </a:solidFill>
                <a:latin typeface="Corbel"/>
                <a:cs typeface="Corbel"/>
              </a:rPr>
              <a:t>K</a:t>
            </a:r>
            <a:r>
              <a:rPr sz="1600" b="1" dirty="0" smtClean="0">
                <a:solidFill>
                  <a:srgbClr val="C00000"/>
                </a:solidFill>
                <a:latin typeface="Corbel"/>
                <a:cs typeface="Corbel"/>
              </a:rPr>
              <a:t>İ</a:t>
            </a:r>
            <a:r>
              <a:rPr sz="1600" b="1" spc="85" dirty="0" smtClean="0">
                <a:solidFill>
                  <a:srgbClr val="C00000"/>
                </a:solidFill>
                <a:latin typeface="Corbel"/>
                <a:cs typeface="Corbel"/>
              </a:rPr>
              <a:t>N</a:t>
            </a:r>
            <a:r>
              <a:rPr sz="1600" b="1" spc="25" dirty="0" smtClean="0">
                <a:solidFill>
                  <a:srgbClr val="C00000"/>
                </a:solidFill>
                <a:latin typeface="Corbel"/>
                <a:cs typeface="Corbel"/>
              </a:rPr>
              <a:t>E</a:t>
            </a:r>
            <a:r>
              <a:rPr sz="1600" b="1" spc="-30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spc="15" dirty="0">
                <a:solidFill>
                  <a:srgbClr val="C00000"/>
                </a:solidFill>
                <a:latin typeface="Corbel"/>
                <a:cs typeface="Corbel"/>
              </a:rPr>
              <a:t>S</a:t>
            </a:r>
            <a:r>
              <a:rPr sz="1600" b="1" spc="25" dirty="0">
                <a:solidFill>
                  <a:srgbClr val="C00000"/>
                </a:solidFill>
                <a:latin typeface="Corbel"/>
                <a:cs typeface="Corbel"/>
              </a:rPr>
              <a:t>Ö</a:t>
            </a:r>
            <a:r>
              <a:rPr sz="1600" b="1" spc="40" dirty="0">
                <a:solidFill>
                  <a:srgbClr val="C00000"/>
                </a:solidFill>
                <a:latin typeface="Corbel"/>
                <a:cs typeface="Corbel"/>
              </a:rPr>
              <a:t>Y</a:t>
            </a:r>
            <a:r>
              <a:rPr sz="1600" b="1" spc="65" dirty="0">
                <a:solidFill>
                  <a:srgbClr val="C00000"/>
                </a:solidFill>
                <a:latin typeface="Corbel"/>
                <a:cs typeface="Corbel"/>
              </a:rPr>
              <a:t>L</a:t>
            </a:r>
            <a:r>
              <a:rPr sz="1600" b="1" spc="15" dirty="0">
                <a:solidFill>
                  <a:srgbClr val="C00000"/>
                </a:solidFill>
                <a:latin typeface="Corbel"/>
                <a:cs typeface="Corbel"/>
              </a:rPr>
              <a:t>E</a:t>
            </a:r>
            <a:r>
              <a:rPr sz="1600" b="1" spc="95" dirty="0">
                <a:solidFill>
                  <a:srgbClr val="C00000"/>
                </a:solidFill>
                <a:latin typeface="Corbel"/>
                <a:cs typeface="Corbel"/>
              </a:rPr>
              <a:t>”</a:t>
            </a:r>
            <a:endParaRPr sz="1600" b="1" dirty="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 b="1" dirty="0">
              <a:latin typeface="Corbel"/>
              <a:cs typeface="Corbel"/>
            </a:endParaRPr>
          </a:p>
          <a:p>
            <a:pPr marL="12700" marR="5080">
              <a:lnSpc>
                <a:spcPct val="96400"/>
              </a:lnSpc>
            </a:pPr>
            <a:r>
              <a:rPr sz="1600" spc="-20" dirty="0">
                <a:latin typeface="Calibri"/>
                <a:cs typeface="Calibri"/>
              </a:rPr>
              <a:t>«</a:t>
            </a:r>
            <a:r>
              <a:rPr sz="1600" spc="-10" dirty="0">
                <a:latin typeface="Calibri"/>
                <a:cs typeface="Calibri"/>
              </a:rPr>
              <a:t>G</a:t>
            </a:r>
            <a:r>
              <a:rPr sz="1600" spc="55" dirty="0">
                <a:latin typeface="Calibri"/>
                <a:cs typeface="Calibri"/>
              </a:rPr>
              <a:t>ü</a:t>
            </a:r>
            <a:r>
              <a:rPr sz="1600" spc="70" dirty="0">
                <a:latin typeface="Calibri"/>
                <a:cs typeface="Calibri"/>
              </a:rPr>
              <a:t>v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55" dirty="0">
                <a:latin typeface="Calibri"/>
                <a:cs typeface="Calibri"/>
              </a:rPr>
              <a:t>nd</a:t>
            </a:r>
            <a:r>
              <a:rPr sz="1600" spc="30" dirty="0">
                <a:latin typeface="Calibri"/>
                <a:cs typeface="Calibri"/>
              </a:rPr>
              <a:t>i</a:t>
            </a:r>
            <a:r>
              <a:rPr sz="1600" spc="45" dirty="0">
                <a:latin typeface="Calibri"/>
                <a:cs typeface="Calibri"/>
              </a:rPr>
              <a:t>ğ</a:t>
            </a:r>
            <a:r>
              <a:rPr sz="1600" spc="30" dirty="0">
                <a:latin typeface="Calibri"/>
                <a:cs typeface="Calibri"/>
              </a:rPr>
              <a:t>i</a:t>
            </a:r>
            <a:r>
              <a:rPr sz="1600" spc="-85" dirty="0">
                <a:latin typeface="Calibri"/>
                <a:cs typeface="Calibri"/>
              </a:rPr>
              <a:t>m</a:t>
            </a:r>
            <a:r>
              <a:rPr sz="1600" spc="3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z</a:t>
            </a:r>
            <a:r>
              <a:rPr sz="1600" spc="-100" dirty="0">
                <a:latin typeface="Calibri"/>
                <a:cs typeface="Calibri"/>
              </a:rPr>
              <a:t> </a:t>
            </a:r>
            <a:r>
              <a:rPr sz="1600" spc="70" dirty="0">
                <a:latin typeface="Calibri"/>
                <a:cs typeface="Calibri"/>
              </a:rPr>
              <a:t>y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60" dirty="0">
                <a:latin typeface="Calibri"/>
                <a:cs typeface="Calibri"/>
              </a:rPr>
              <a:t>t</a:t>
            </a:r>
            <a:r>
              <a:rPr sz="1600" spc="-70" dirty="0">
                <a:latin typeface="Calibri"/>
                <a:cs typeface="Calibri"/>
              </a:rPr>
              <a:t>i</a:t>
            </a:r>
            <a:r>
              <a:rPr sz="1600" spc="-30" dirty="0">
                <a:latin typeface="Calibri"/>
                <a:cs typeface="Calibri"/>
              </a:rPr>
              <a:t>ş</a:t>
            </a:r>
            <a:r>
              <a:rPr sz="1600" spc="70" dirty="0">
                <a:latin typeface="Calibri"/>
                <a:cs typeface="Calibri"/>
              </a:rPr>
              <a:t>k</a:t>
            </a:r>
            <a:r>
              <a:rPr sz="1600" spc="30" dirty="0">
                <a:latin typeface="Calibri"/>
                <a:cs typeface="Calibri"/>
              </a:rPr>
              <a:t>i</a:t>
            </a:r>
            <a:r>
              <a:rPr sz="1600" spc="55" dirty="0">
                <a:latin typeface="Calibri"/>
                <a:cs typeface="Calibri"/>
              </a:rPr>
              <a:t>n</a:t>
            </a:r>
            <a:r>
              <a:rPr sz="1600" spc="-70" dirty="0">
                <a:latin typeface="Calibri"/>
                <a:cs typeface="Calibri"/>
              </a:rPr>
              <a:t>l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10" dirty="0">
                <a:latin typeface="Calibri"/>
                <a:cs typeface="Calibri"/>
              </a:rPr>
              <a:t>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30" dirty="0">
                <a:latin typeface="Calibri"/>
                <a:cs typeface="Calibri"/>
              </a:rPr>
              <a:t>a</a:t>
            </a:r>
            <a:r>
              <a:rPr sz="1600" spc="55" dirty="0">
                <a:latin typeface="Calibri"/>
                <a:cs typeface="Calibri"/>
              </a:rPr>
              <a:t>n</a:t>
            </a:r>
            <a:r>
              <a:rPr sz="1600" spc="-45" dirty="0">
                <a:latin typeface="Calibri"/>
                <a:cs typeface="Calibri"/>
              </a:rPr>
              <a:t>n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15" dirty="0">
                <a:latin typeface="Calibri"/>
                <a:cs typeface="Calibri"/>
              </a:rPr>
              <a:t>m</a:t>
            </a:r>
            <a:r>
              <a:rPr sz="1600" spc="30" dirty="0">
                <a:latin typeface="Calibri"/>
                <a:cs typeface="Calibri"/>
              </a:rPr>
              <a:t>i</a:t>
            </a:r>
            <a:r>
              <a:rPr sz="1600" spc="-40" dirty="0">
                <a:latin typeface="Calibri"/>
                <a:cs typeface="Calibri"/>
              </a:rPr>
              <a:t>z</a:t>
            </a:r>
            <a:r>
              <a:rPr sz="1600" spc="10" dirty="0">
                <a:latin typeface="Calibri"/>
                <a:cs typeface="Calibri"/>
              </a:rPr>
              <a:t>,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b</a:t>
            </a:r>
            <a:r>
              <a:rPr sz="1600" spc="30" dirty="0">
                <a:latin typeface="Calibri"/>
                <a:cs typeface="Calibri"/>
              </a:rPr>
              <a:t>a</a:t>
            </a:r>
            <a:r>
              <a:rPr sz="1600" spc="-45" dirty="0">
                <a:latin typeface="Calibri"/>
                <a:cs typeface="Calibri"/>
              </a:rPr>
              <a:t>b</a:t>
            </a:r>
            <a:r>
              <a:rPr sz="1600" spc="30" dirty="0">
                <a:latin typeface="Calibri"/>
                <a:cs typeface="Calibri"/>
              </a:rPr>
              <a:t>a</a:t>
            </a:r>
            <a:r>
              <a:rPr sz="1600" spc="15" dirty="0">
                <a:latin typeface="Calibri"/>
                <a:cs typeface="Calibri"/>
              </a:rPr>
              <a:t>m</a:t>
            </a:r>
            <a:r>
              <a:rPr sz="1600" spc="-70" dirty="0">
                <a:latin typeface="Calibri"/>
                <a:cs typeface="Calibri"/>
              </a:rPr>
              <a:t>ı</a:t>
            </a:r>
            <a:r>
              <a:rPr sz="1600" spc="-40" dirty="0">
                <a:latin typeface="Calibri"/>
                <a:cs typeface="Calibri"/>
              </a:rPr>
              <a:t>z</a:t>
            </a:r>
            <a:r>
              <a:rPr sz="1600" spc="10" dirty="0">
                <a:latin typeface="Calibri"/>
                <a:cs typeface="Calibri"/>
              </a:rPr>
              <a:t>,  </a:t>
            </a:r>
            <a:r>
              <a:rPr sz="1600" spc="55" dirty="0">
                <a:latin typeface="Calibri"/>
                <a:cs typeface="Calibri"/>
              </a:rPr>
              <a:t>ö</a:t>
            </a:r>
            <a:r>
              <a:rPr sz="1600" spc="45" dirty="0">
                <a:latin typeface="Calibri"/>
                <a:cs typeface="Calibri"/>
              </a:rPr>
              <a:t>ğ</a:t>
            </a:r>
            <a:r>
              <a:rPr sz="1600" spc="40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60" dirty="0">
                <a:latin typeface="Calibri"/>
                <a:cs typeface="Calibri"/>
              </a:rPr>
              <a:t>t</a:t>
            </a:r>
            <a:r>
              <a:rPr sz="1600" spc="15" dirty="0">
                <a:latin typeface="Calibri"/>
                <a:cs typeface="Calibri"/>
              </a:rPr>
              <a:t>m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55" dirty="0">
                <a:latin typeface="Calibri"/>
                <a:cs typeface="Calibri"/>
              </a:rPr>
              <a:t>n</a:t>
            </a:r>
            <a:r>
              <a:rPr sz="1600" spc="-70" dirty="0">
                <a:latin typeface="Calibri"/>
                <a:cs typeface="Calibri"/>
              </a:rPr>
              <a:t>i</a:t>
            </a:r>
            <a:r>
              <a:rPr sz="1600" spc="15" dirty="0">
                <a:latin typeface="Calibri"/>
                <a:cs typeface="Calibri"/>
              </a:rPr>
              <a:t>m</a:t>
            </a:r>
            <a:r>
              <a:rPr sz="1600" spc="3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z</a:t>
            </a:r>
            <a:r>
              <a:rPr sz="1600" spc="-100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o</a:t>
            </a:r>
            <a:r>
              <a:rPr sz="1600" spc="30" dirty="0">
                <a:latin typeface="Calibri"/>
                <a:cs typeface="Calibri"/>
              </a:rPr>
              <a:t>la</a:t>
            </a:r>
            <a:r>
              <a:rPr sz="1600" spc="-45" dirty="0">
                <a:latin typeface="Calibri"/>
                <a:cs typeface="Calibri"/>
              </a:rPr>
              <a:t>b</a:t>
            </a:r>
            <a:r>
              <a:rPr sz="1600" spc="30" dirty="0">
                <a:latin typeface="Calibri"/>
                <a:cs typeface="Calibri"/>
              </a:rPr>
              <a:t>ili</a:t>
            </a:r>
            <a:r>
              <a:rPr sz="1600" spc="-160" dirty="0">
                <a:latin typeface="Calibri"/>
                <a:cs typeface="Calibri"/>
              </a:rPr>
              <a:t>r</a:t>
            </a:r>
            <a:r>
              <a:rPr sz="1600" spc="20" dirty="0">
                <a:latin typeface="Calibri"/>
                <a:cs typeface="Calibri"/>
              </a:rPr>
              <a:t>.</a:t>
            </a:r>
            <a:r>
              <a:rPr sz="1600" spc="-90" dirty="0">
                <a:latin typeface="Calibri"/>
                <a:cs typeface="Calibri"/>
              </a:rPr>
              <a:t> </a:t>
            </a:r>
            <a:endParaRPr lang="tr-TR" sz="1600" spc="-90" dirty="0">
              <a:latin typeface="Calibri"/>
              <a:cs typeface="Calibri"/>
            </a:endParaRPr>
          </a:p>
          <a:p>
            <a:pPr marL="12700" marR="5080">
              <a:lnSpc>
                <a:spcPct val="96400"/>
              </a:lnSpc>
            </a:pPr>
            <a:r>
              <a:rPr sz="1600" spc="70" dirty="0" err="1" smtClean="0">
                <a:latin typeface="Calibri"/>
                <a:cs typeface="Calibri"/>
              </a:rPr>
              <a:t>A</a:t>
            </a:r>
            <a:r>
              <a:rPr sz="1600" spc="15" dirty="0" err="1" smtClean="0">
                <a:latin typeface="Calibri"/>
                <a:cs typeface="Calibri"/>
              </a:rPr>
              <a:t>m</a:t>
            </a:r>
            <a:r>
              <a:rPr sz="1600" spc="20" dirty="0" err="1" smtClean="0">
                <a:latin typeface="Calibri"/>
                <a:cs typeface="Calibri"/>
              </a:rPr>
              <a:t>a</a:t>
            </a:r>
            <a:r>
              <a:rPr sz="1600" spc="-55" dirty="0" smtClean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h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-45" dirty="0">
                <a:latin typeface="Calibri"/>
                <a:cs typeface="Calibri"/>
              </a:rPr>
              <a:t>p</a:t>
            </a:r>
            <a:r>
              <a:rPr sz="1600" spc="30" dirty="0">
                <a:latin typeface="Calibri"/>
                <a:cs typeface="Calibri"/>
              </a:rPr>
              <a:t>i</a:t>
            </a:r>
            <a:r>
              <a:rPr sz="1600" spc="15" dirty="0">
                <a:latin typeface="Calibri"/>
                <a:cs typeface="Calibri"/>
              </a:rPr>
              <a:t>m</a:t>
            </a:r>
            <a:r>
              <a:rPr sz="1600" spc="30" dirty="0">
                <a:latin typeface="Calibri"/>
                <a:cs typeface="Calibri"/>
              </a:rPr>
              <a:t>i</a:t>
            </a:r>
            <a:r>
              <a:rPr sz="1600" spc="-40" dirty="0">
                <a:latin typeface="Calibri"/>
                <a:cs typeface="Calibri"/>
              </a:rPr>
              <a:t>z</a:t>
            </a:r>
            <a:r>
              <a:rPr sz="1600" spc="30" dirty="0">
                <a:latin typeface="Calibri"/>
                <a:cs typeface="Calibri"/>
              </a:rPr>
              <a:t>i</a:t>
            </a:r>
            <a:r>
              <a:rPr sz="1600" spc="15" dirty="0">
                <a:latin typeface="Calibri"/>
                <a:cs typeface="Calibri"/>
              </a:rPr>
              <a:t>n</a:t>
            </a:r>
            <a:r>
              <a:rPr sz="1600" spc="-120" dirty="0">
                <a:latin typeface="Calibri"/>
                <a:cs typeface="Calibri"/>
              </a:rPr>
              <a:t> </a:t>
            </a:r>
            <a:r>
              <a:rPr sz="1600" spc="45" dirty="0">
                <a:latin typeface="Calibri"/>
                <a:cs typeface="Calibri"/>
              </a:rPr>
              <a:t>g</a:t>
            </a:r>
            <a:r>
              <a:rPr sz="1600" spc="55" dirty="0">
                <a:latin typeface="Calibri"/>
                <a:cs typeface="Calibri"/>
              </a:rPr>
              <a:t>ü</a:t>
            </a:r>
            <a:r>
              <a:rPr sz="1600" spc="-30" dirty="0">
                <a:latin typeface="Calibri"/>
                <a:cs typeface="Calibri"/>
              </a:rPr>
              <a:t>v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-45" dirty="0">
                <a:latin typeface="Calibri"/>
                <a:cs typeface="Calibri"/>
              </a:rPr>
              <a:t>n</a:t>
            </a:r>
            <a:r>
              <a:rPr sz="1600" spc="55" dirty="0">
                <a:latin typeface="Calibri"/>
                <a:cs typeface="Calibri"/>
              </a:rPr>
              <a:t>d</a:t>
            </a:r>
            <a:r>
              <a:rPr sz="1600" spc="-70" dirty="0">
                <a:latin typeface="Calibri"/>
                <a:cs typeface="Calibri"/>
              </a:rPr>
              <a:t>i</a:t>
            </a:r>
            <a:r>
              <a:rPr sz="1600" spc="45" dirty="0">
                <a:latin typeface="Calibri"/>
                <a:cs typeface="Calibri"/>
              </a:rPr>
              <a:t>ğ</a:t>
            </a:r>
            <a:r>
              <a:rPr sz="1600" spc="25" dirty="0">
                <a:latin typeface="Calibri"/>
                <a:cs typeface="Calibri"/>
              </a:rPr>
              <a:t>i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70" dirty="0">
                <a:latin typeface="Calibri"/>
                <a:cs typeface="Calibri"/>
              </a:rPr>
              <a:t>y</a:t>
            </a:r>
            <a:r>
              <a:rPr sz="1600" spc="-105" dirty="0">
                <a:latin typeface="Calibri"/>
                <a:cs typeface="Calibri"/>
              </a:rPr>
              <a:t>e</a:t>
            </a:r>
            <a:r>
              <a:rPr sz="1600" spc="60" dirty="0">
                <a:latin typeface="Calibri"/>
                <a:cs typeface="Calibri"/>
              </a:rPr>
              <a:t>t</a:t>
            </a:r>
            <a:r>
              <a:rPr sz="1600" spc="25" dirty="0">
                <a:latin typeface="Calibri"/>
                <a:cs typeface="Calibri"/>
              </a:rPr>
              <a:t>i</a:t>
            </a:r>
            <a:r>
              <a:rPr sz="1600" spc="-30" dirty="0">
                <a:latin typeface="Calibri"/>
                <a:cs typeface="Calibri"/>
              </a:rPr>
              <a:t>şk</a:t>
            </a:r>
            <a:r>
              <a:rPr sz="1600" spc="30" dirty="0">
                <a:latin typeface="Calibri"/>
                <a:cs typeface="Calibri"/>
              </a:rPr>
              <a:t>i</a:t>
            </a:r>
            <a:r>
              <a:rPr sz="1600" spc="-45" dirty="0">
                <a:latin typeface="Calibri"/>
                <a:cs typeface="Calibri"/>
              </a:rPr>
              <a:t>n</a:t>
            </a:r>
            <a:r>
              <a:rPr sz="1600" spc="-70" dirty="0">
                <a:latin typeface="Calibri"/>
                <a:cs typeface="Calibri"/>
              </a:rPr>
              <a:t>l</a:t>
            </a:r>
            <a:r>
              <a:rPr sz="1600" spc="-105" dirty="0">
                <a:latin typeface="Calibri"/>
                <a:cs typeface="Calibri"/>
              </a:rPr>
              <a:t>e</a:t>
            </a:r>
            <a:r>
              <a:rPr sz="1600" spc="5" dirty="0">
                <a:latin typeface="Calibri"/>
                <a:cs typeface="Calibri"/>
              </a:rPr>
              <a:t>r  </a:t>
            </a:r>
            <a:r>
              <a:rPr sz="1600" spc="30" dirty="0">
                <a:latin typeface="Calibri"/>
                <a:cs typeface="Calibri"/>
              </a:rPr>
              <a:t>farklı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olabilir.»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b="1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 b="1" dirty="0">
              <a:latin typeface="Calibri"/>
              <a:cs typeface="Calibri"/>
            </a:endParaRPr>
          </a:p>
          <a:p>
            <a:pPr marL="380365" marR="1254125">
              <a:lnSpc>
                <a:spcPts val="2100"/>
              </a:lnSpc>
              <a:spcBef>
                <a:spcPts val="5"/>
              </a:spcBef>
            </a:pPr>
            <a:r>
              <a:rPr sz="1800" b="1" spc="85" dirty="0">
                <a:solidFill>
                  <a:srgbClr val="C00000"/>
                </a:solidFill>
                <a:latin typeface="Corbel"/>
                <a:cs typeface="Corbel"/>
              </a:rPr>
              <a:t>“</a:t>
            </a:r>
            <a:r>
              <a:rPr sz="1800" b="1" spc="25" dirty="0">
                <a:solidFill>
                  <a:srgbClr val="C00000"/>
                </a:solidFill>
                <a:latin typeface="Corbel"/>
                <a:cs typeface="Corbel"/>
              </a:rPr>
              <a:t>B</a:t>
            </a:r>
            <a:r>
              <a:rPr sz="1800" b="1" spc="50" dirty="0">
                <a:solidFill>
                  <a:srgbClr val="C00000"/>
                </a:solidFill>
                <a:latin typeface="Corbel"/>
                <a:cs typeface="Corbel"/>
              </a:rPr>
              <a:t>İ</a:t>
            </a:r>
            <a:r>
              <a:rPr sz="1800" b="1" spc="30" dirty="0">
                <a:solidFill>
                  <a:srgbClr val="C00000"/>
                </a:solidFill>
                <a:latin typeface="Corbel"/>
                <a:cs typeface="Corbel"/>
              </a:rPr>
              <a:t>R</a:t>
            </a:r>
            <a:r>
              <a:rPr sz="1800" b="1" spc="50" dirty="0">
                <a:solidFill>
                  <a:srgbClr val="C00000"/>
                </a:solidFill>
                <a:latin typeface="Corbel"/>
                <a:cs typeface="Corbel"/>
              </a:rPr>
              <a:t>İ</a:t>
            </a:r>
            <a:r>
              <a:rPr sz="1800" b="1" spc="5" dirty="0">
                <a:solidFill>
                  <a:srgbClr val="C00000"/>
                </a:solidFill>
                <a:latin typeface="Corbel"/>
                <a:cs typeface="Corbel"/>
              </a:rPr>
              <a:t>S</a:t>
            </a:r>
            <a:r>
              <a:rPr sz="1800" b="1" spc="50" dirty="0">
                <a:solidFill>
                  <a:srgbClr val="C00000"/>
                </a:solidFill>
                <a:latin typeface="Corbel"/>
                <a:cs typeface="Corbel"/>
              </a:rPr>
              <a:t>İ</a:t>
            </a:r>
            <a:r>
              <a:rPr sz="1800" b="1" spc="-6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800" b="1" spc="5" dirty="0">
                <a:solidFill>
                  <a:srgbClr val="C00000"/>
                </a:solidFill>
                <a:latin typeface="Corbel"/>
                <a:cs typeface="Corbel"/>
              </a:rPr>
              <a:t>S</a:t>
            </a:r>
            <a:r>
              <a:rPr sz="1800" b="1" dirty="0">
                <a:solidFill>
                  <a:srgbClr val="C00000"/>
                </a:solidFill>
                <a:latin typeface="Corbel"/>
                <a:cs typeface="Corbel"/>
              </a:rPr>
              <a:t>E</a:t>
            </a:r>
            <a:r>
              <a:rPr sz="1800" b="1" spc="45" dirty="0">
                <a:solidFill>
                  <a:srgbClr val="C00000"/>
                </a:solidFill>
                <a:latin typeface="Corbel"/>
                <a:cs typeface="Corbel"/>
              </a:rPr>
              <a:t>N</a:t>
            </a:r>
            <a:r>
              <a:rPr sz="1800" b="1" spc="50" dirty="0">
                <a:solidFill>
                  <a:srgbClr val="C00000"/>
                </a:solidFill>
                <a:latin typeface="Corbel"/>
                <a:cs typeface="Corbel"/>
              </a:rPr>
              <a:t>İ</a:t>
            </a:r>
            <a:r>
              <a:rPr sz="1800" b="1" spc="-6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Corbel"/>
                <a:cs typeface="Corbel"/>
              </a:rPr>
              <a:t>D</a:t>
            </a:r>
            <a:r>
              <a:rPr sz="1800" b="1" spc="50" dirty="0">
                <a:solidFill>
                  <a:srgbClr val="C00000"/>
                </a:solidFill>
                <a:latin typeface="Corbel"/>
                <a:cs typeface="Corbel"/>
              </a:rPr>
              <a:t>İ</a:t>
            </a:r>
            <a:r>
              <a:rPr sz="1800" b="1" spc="45" dirty="0">
                <a:solidFill>
                  <a:srgbClr val="C00000"/>
                </a:solidFill>
                <a:latin typeface="Corbel"/>
                <a:cs typeface="Corbel"/>
              </a:rPr>
              <a:t>N</a:t>
            </a:r>
            <a:r>
              <a:rPr sz="1800" b="1" spc="60" dirty="0">
                <a:solidFill>
                  <a:srgbClr val="C00000"/>
                </a:solidFill>
                <a:latin typeface="Corbel"/>
                <a:cs typeface="Corbel"/>
              </a:rPr>
              <a:t>L</a:t>
            </a:r>
            <a:r>
              <a:rPr sz="1800" b="1" dirty="0">
                <a:solidFill>
                  <a:srgbClr val="C00000"/>
                </a:solidFill>
                <a:latin typeface="Corbel"/>
                <a:cs typeface="Corbel"/>
              </a:rPr>
              <a:t>E</a:t>
            </a:r>
            <a:r>
              <a:rPr sz="1800" b="1" spc="25" dirty="0">
                <a:solidFill>
                  <a:srgbClr val="C00000"/>
                </a:solidFill>
                <a:latin typeface="Corbel"/>
                <a:cs typeface="Corbel"/>
              </a:rPr>
              <a:t>Y</a:t>
            </a:r>
            <a:r>
              <a:rPr sz="1800" b="1" dirty="0">
                <a:solidFill>
                  <a:srgbClr val="C00000"/>
                </a:solidFill>
                <a:latin typeface="Corbel"/>
                <a:cs typeface="Corbel"/>
              </a:rPr>
              <a:t>E</a:t>
            </a:r>
            <a:r>
              <a:rPr sz="1800" b="1" spc="45" dirty="0">
                <a:solidFill>
                  <a:srgbClr val="C00000"/>
                </a:solidFill>
                <a:latin typeface="Corbel"/>
                <a:cs typeface="Corbel"/>
              </a:rPr>
              <a:t>N</a:t>
            </a:r>
            <a:r>
              <a:rPr sz="1800" b="1" spc="25" dirty="0">
                <a:solidFill>
                  <a:srgbClr val="C00000"/>
                </a:solidFill>
                <a:latin typeface="Corbel"/>
                <a:cs typeface="Corbel"/>
              </a:rPr>
              <a:t>E</a:t>
            </a:r>
            <a:r>
              <a:rPr sz="1800" b="1" spc="-8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800" b="1" spc="5" dirty="0">
                <a:solidFill>
                  <a:srgbClr val="C00000"/>
                </a:solidFill>
                <a:latin typeface="Corbel"/>
                <a:cs typeface="Corbel"/>
              </a:rPr>
              <a:t>K</a:t>
            </a:r>
            <a:r>
              <a:rPr sz="1800" b="1" spc="50" dirty="0">
                <a:solidFill>
                  <a:srgbClr val="C00000"/>
                </a:solidFill>
                <a:latin typeface="Corbel"/>
                <a:cs typeface="Corbel"/>
              </a:rPr>
              <a:t>A</a:t>
            </a:r>
            <a:r>
              <a:rPr sz="1800" b="1" spc="-15" dirty="0">
                <a:solidFill>
                  <a:srgbClr val="C00000"/>
                </a:solidFill>
                <a:latin typeface="Corbel"/>
                <a:cs typeface="Corbel"/>
              </a:rPr>
              <a:t>D</a:t>
            </a:r>
            <a:r>
              <a:rPr sz="1800" b="1" spc="50" dirty="0">
                <a:solidFill>
                  <a:srgbClr val="C00000"/>
                </a:solidFill>
                <a:latin typeface="Corbel"/>
                <a:cs typeface="Corbel"/>
              </a:rPr>
              <a:t>A</a:t>
            </a:r>
            <a:r>
              <a:rPr sz="1800" b="1" spc="35" dirty="0">
                <a:solidFill>
                  <a:srgbClr val="C00000"/>
                </a:solidFill>
                <a:latin typeface="Corbel"/>
                <a:cs typeface="Corbel"/>
              </a:rPr>
              <a:t>R  </a:t>
            </a:r>
            <a:r>
              <a:rPr sz="1800" b="1" spc="15" dirty="0">
                <a:solidFill>
                  <a:srgbClr val="C00000"/>
                </a:solidFill>
                <a:latin typeface="Corbel"/>
                <a:cs typeface="Corbel"/>
              </a:rPr>
              <a:t>SÖYLEMEYE</a:t>
            </a:r>
            <a:r>
              <a:rPr sz="1800" b="1" spc="-9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orbel"/>
                <a:cs typeface="Corbel"/>
              </a:rPr>
              <a:t>DEVAM</a:t>
            </a:r>
            <a:r>
              <a:rPr sz="1800" b="1" spc="-5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800" b="1" spc="35" dirty="0">
                <a:solidFill>
                  <a:srgbClr val="C00000"/>
                </a:solidFill>
                <a:latin typeface="Corbel"/>
                <a:cs typeface="Corbel"/>
              </a:rPr>
              <a:t>ET”</a:t>
            </a:r>
            <a:endParaRPr sz="1800" b="1" dirty="0">
              <a:latin typeface="Corbel"/>
              <a:cs typeface="Corbel"/>
            </a:endParaRPr>
          </a:p>
        </p:txBody>
      </p:sp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spc="300" dirty="0" smtClean="0">
                <a:latin typeface="Book Antiqua" panose="02040602050305030304" pitchFamily="18" charset="0"/>
              </a:rPr>
              <a:t>NE YAPMALIYIZ</a:t>
            </a:r>
            <a:r>
              <a:rPr lang="tr-TR" sz="3200" b="1" spc="300" dirty="0">
                <a:latin typeface="Book Antiqua" panose="02040602050305030304" pitchFamily="18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7433" r="10201" b="7450"/>
          <a:stretch/>
        </p:blipFill>
        <p:spPr bwMode="auto">
          <a:xfrm>
            <a:off x="6804248" y="1785524"/>
            <a:ext cx="2304256" cy="250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16529" r="7662" b="16517"/>
          <a:stretch/>
        </p:blipFill>
        <p:spPr bwMode="auto">
          <a:xfrm>
            <a:off x="251520" y="5021323"/>
            <a:ext cx="2016224" cy="17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3" t="16529" r="11354" b="16271"/>
          <a:stretch/>
        </p:blipFill>
        <p:spPr bwMode="auto">
          <a:xfrm flipH="1">
            <a:off x="2658301" y="5092128"/>
            <a:ext cx="1944216" cy="163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93096"/>
            <a:ext cx="2016224" cy="252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72" b="100000" l="25870" r="738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59" r="24636"/>
          <a:stretch/>
        </p:blipFill>
        <p:spPr bwMode="auto">
          <a:xfrm>
            <a:off x="6923487" y="4437112"/>
            <a:ext cx="1777746" cy="222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11299"/>
            <a:ext cx="1999306" cy="217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45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57200" y="1124744"/>
            <a:ext cx="77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305"/>
              </a:spcBef>
              <a:buClr>
                <a:srgbClr val="9F4DA2"/>
              </a:buClr>
              <a:buChar char="•"/>
              <a:tabLst>
                <a:tab pos="268605" algn="l"/>
                <a:tab pos="269240" algn="l"/>
              </a:tabLst>
            </a:pPr>
            <a:r>
              <a:rPr lang="tr-TR" spc="-5" dirty="0"/>
              <a:t>Tuvalete</a:t>
            </a:r>
            <a:r>
              <a:rPr lang="tr-TR" spc="15" dirty="0"/>
              <a:t> </a:t>
            </a:r>
            <a:r>
              <a:rPr lang="tr-TR" spc="-5" dirty="0"/>
              <a:t>başkaları</a:t>
            </a:r>
            <a:r>
              <a:rPr lang="tr-TR" spc="5" dirty="0"/>
              <a:t> </a:t>
            </a:r>
            <a:r>
              <a:rPr lang="tr-TR" dirty="0"/>
              <a:t>ile</a:t>
            </a:r>
            <a:r>
              <a:rPr lang="tr-TR" spc="5" dirty="0"/>
              <a:t> </a:t>
            </a:r>
            <a:r>
              <a:rPr lang="tr-TR" spc="-5" dirty="0"/>
              <a:t>birlikte</a:t>
            </a:r>
            <a:r>
              <a:rPr lang="tr-TR" spc="10" dirty="0"/>
              <a:t> </a:t>
            </a:r>
            <a:r>
              <a:rPr lang="tr-TR" spc="-5" dirty="0" smtClean="0"/>
              <a:t>girmemeliyiz,</a:t>
            </a:r>
            <a:r>
              <a:rPr lang="tr-TR" dirty="0" smtClean="0"/>
              <a:t> </a:t>
            </a:r>
            <a:r>
              <a:rPr lang="tr-TR" dirty="0"/>
              <a:t>kapıyı</a:t>
            </a:r>
            <a:r>
              <a:rPr lang="tr-TR" spc="-5" dirty="0"/>
              <a:t> </a:t>
            </a:r>
            <a:r>
              <a:rPr lang="tr-TR" dirty="0"/>
              <a:t>açık </a:t>
            </a:r>
            <a:r>
              <a:rPr lang="tr-TR" spc="-5" dirty="0" smtClean="0"/>
              <a:t>bırakmamalıyız</a:t>
            </a:r>
            <a:endParaRPr lang="tr-TR" spc="-5" dirty="0"/>
          </a:p>
        </p:txBody>
      </p:sp>
      <p:sp>
        <p:nvSpPr>
          <p:cNvPr id="4" name="Başlık 1"/>
          <p:cNvSpPr txBox="1">
            <a:spLocks/>
          </p:cNvSpPr>
          <p:nvPr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1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spc="300" dirty="0" smtClean="0">
                <a:latin typeface="Book Antiqua" panose="02040602050305030304" pitchFamily="18" charset="0"/>
              </a:rPr>
              <a:t>NE YAPMALIYIZ?</a:t>
            </a:r>
            <a:endParaRPr lang="tr-TR" sz="3200" b="1" spc="300" dirty="0">
              <a:latin typeface="Book Antiqua" panose="0204060205030503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23" y="1811882"/>
            <a:ext cx="3961173" cy="47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80" y="3968688"/>
            <a:ext cx="1335327" cy="194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Çarpma 2"/>
          <p:cNvSpPr/>
          <p:nvPr/>
        </p:nvSpPr>
        <p:spPr>
          <a:xfrm>
            <a:off x="179512" y="188640"/>
            <a:ext cx="8964488" cy="7488832"/>
          </a:xfrm>
          <a:prstGeom prst="mathMultiply">
            <a:avLst>
              <a:gd name="adj1" fmla="val 72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257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467544" y="1017602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305"/>
              </a:spcBef>
              <a:buClr>
                <a:srgbClr val="9F4DA2"/>
              </a:buClr>
              <a:buChar char="•"/>
              <a:tabLst>
                <a:tab pos="268605" algn="l"/>
                <a:tab pos="269240" algn="l"/>
              </a:tabLst>
            </a:pPr>
            <a:r>
              <a:rPr lang="tr-TR" spc="-5" dirty="0" smtClean="0"/>
              <a:t>Yabancıların</a:t>
            </a:r>
            <a:r>
              <a:rPr lang="tr-TR" spc="-10" dirty="0" smtClean="0"/>
              <a:t> </a:t>
            </a:r>
            <a:r>
              <a:rPr lang="tr-TR" dirty="0"/>
              <a:t>yanında </a:t>
            </a:r>
            <a:r>
              <a:rPr lang="tr-TR" spc="-5" dirty="0"/>
              <a:t>üstümüzü</a:t>
            </a:r>
            <a:r>
              <a:rPr lang="tr-TR" spc="15" dirty="0"/>
              <a:t> </a:t>
            </a:r>
            <a:r>
              <a:rPr lang="tr-TR" spc="-5" dirty="0" smtClean="0"/>
              <a:t>değiştirmemeliyiz. Odamızda üstümüzü değiştirirken kapımızı kapatmalıyız.</a:t>
            </a:r>
            <a:endParaRPr lang="tr-TR" spc="-5" dirty="0"/>
          </a:p>
        </p:txBody>
      </p:sp>
      <p:sp>
        <p:nvSpPr>
          <p:cNvPr id="4" name="Başlık 1"/>
          <p:cNvSpPr txBox="1">
            <a:spLocks noGrp="1"/>
          </p:cNvSpPr>
          <p:nvPr>
            <p:ph type="title"/>
          </p:nvPr>
        </p:nvSpPr>
        <p:spPr>
          <a:xfrm>
            <a:off x="349188" y="2785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1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spc="300" dirty="0" smtClean="0">
                <a:latin typeface="Book Antiqua" panose="02040602050305030304" pitchFamily="18" charset="0"/>
              </a:rPr>
              <a:t>NE YAPMALIYIZ?</a:t>
            </a:r>
            <a:endParaRPr lang="tr-TR" sz="3200" b="1" spc="300" dirty="0">
              <a:latin typeface="Book Antiqua" panose="02040602050305030304" pitchFamily="18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251521" y="2132856"/>
            <a:ext cx="3744416" cy="44644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1362593" cy="262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24890" r="15558"/>
          <a:stretch/>
        </p:blipFill>
        <p:spPr bwMode="auto">
          <a:xfrm>
            <a:off x="4860032" y="2132856"/>
            <a:ext cx="3960440" cy="44644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r="28487"/>
          <a:stretch/>
        </p:blipFill>
        <p:spPr bwMode="auto">
          <a:xfrm>
            <a:off x="5503778" y="3212976"/>
            <a:ext cx="1444486" cy="283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9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0832" y="90872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tr-TR" altLang="tr-T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Anne-babamızın </a:t>
            </a:r>
            <a:r>
              <a:rPr lang="tr-TR" alt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odasına girerken kapıyı </a:t>
            </a:r>
            <a:r>
              <a:rPr lang="tr-TR" altLang="tr-T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çalmalıyız </a:t>
            </a:r>
            <a:r>
              <a:rPr lang="tr-TR" alt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izin </a:t>
            </a:r>
            <a:r>
              <a:rPr lang="tr-TR" altLang="tr-T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istemeliyiz.</a:t>
            </a:r>
            <a:endParaRPr lang="tr-TR" sz="1600" dirty="0"/>
          </a:p>
        </p:txBody>
      </p:sp>
      <p:sp>
        <p:nvSpPr>
          <p:cNvPr id="4" name="Başlık 1"/>
          <p:cNvSpPr txBox="1">
            <a:spLocks/>
          </p:cNvSpPr>
          <p:nvPr/>
        </p:nvSpPr>
        <p:spPr>
          <a:xfrm>
            <a:off x="0" y="35834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133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spc="300" dirty="0" smtClean="0">
                <a:latin typeface="Book Antiqua" panose="02040602050305030304" pitchFamily="18" charset="0"/>
              </a:rPr>
              <a:t>NE YAPMALIYIZ?</a:t>
            </a:r>
            <a:endParaRPr lang="tr-TR" sz="3200" spc="300" dirty="0">
              <a:latin typeface="Book Antiqua" panose="020406020503050303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293" y="47058"/>
            <a:ext cx="2336042" cy="230182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541" y="2682499"/>
            <a:ext cx="3528392" cy="4078222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90291"/>
            <a:ext cx="3334330" cy="426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Yay 12"/>
          <p:cNvSpPr/>
          <p:nvPr/>
        </p:nvSpPr>
        <p:spPr>
          <a:xfrm>
            <a:off x="2212504" y="4258005"/>
            <a:ext cx="432048" cy="288032"/>
          </a:xfrm>
          <a:prstGeom prst="arc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Yay 15"/>
          <p:cNvSpPr/>
          <p:nvPr/>
        </p:nvSpPr>
        <p:spPr>
          <a:xfrm>
            <a:off x="2339752" y="4102495"/>
            <a:ext cx="520824" cy="443542"/>
          </a:xfrm>
          <a:prstGeom prst="arc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Yay 16"/>
          <p:cNvSpPr/>
          <p:nvPr/>
        </p:nvSpPr>
        <p:spPr>
          <a:xfrm>
            <a:off x="2428528" y="3946983"/>
            <a:ext cx="559296" cy="599053"/>
          </a:xfrm>
          <a:prstGeom prst="arc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098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8229600" cy="1143000"/>
          </a:xfrm>
        </p:spPr>
        <p:txBody>
          <a:bodyPr>
            <a:normAutofit/>
          </a:bodyPr>
          <a:lstStyle/>
          <a:p>
            <a:r>
              <a:rPr lang="tr-TR" altLang="tr-T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Bir başkasının </a:t>
            </a:r>
            <a:r>
              <a:rPr lang="tr-TR" alt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evinde yatak odası ve banyo </a:t>
            </a:r>
            <a:r>
              <a:rPr lang="tr-TR" altLang="tr-T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bölümüne izin almadan girmemeliyiz.</a:t>
            </a:r>
            <a:endParaRPr lang="tr-TR" sz="1600" dirty="0"/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35834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133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spc="300" dirty="0" smtClean="0">
                <a:latin typeface="Book Antiqua" panose="02040602050305030304" pitchFamily="18" charset="0"/>
              </a:rPr>
              <a:t>NE YAPMALIYIZ?</a:t>
            </a:r>
            <a:endParaRPr lang="tr-TR" sz="3200" spc="300" dirty="0">
              <a:latin typeface="Book Antiqua" panose="0204060205030503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t="5694" r="6598" b="4924"/>
          <a:stretch/>
        </p:blipFill>
        <p:spPr bwMode="auto">
          <a:xfrm>
            <a:off x="204596" y="3477597"/>
            <a:ext cx="3714115" cy="335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r="13278"/>
          <a:stretch/>
        </p:blipFill>
        <p:spPr bwMode="auto">
          <a:xfrm>
            <a:off x="4427984" y="2564905"/>
            <a:ext cx="4666321" cy="41299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Çarpma 3"/>
          <p:cNvSpPr/>
          <p:nvPr/>
        </p:nvSpPr>
        <p:spPr>
          <a:xfrm>
            <a:off x="1115616" y="1628800"/>
            <a:ext cx="2234891" cy="2369633"/>
          </a:xfrm>
          <a:prstGeom prst="mathMultiply">
            <a:avLst>
              <a:gd name="adj1" fmla="val 112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arım Çerçeve 4"/>
          <p:cNvSpPr/>
          <p:nvPr/>
        </p:nvSpPr>
        <p:spPr>
          <a:xfrm rot="13108415">
            <a:off x="6927055" y="1388498"/>
            <a:ext cx="620123" cy="1763296"/>
          </a:xfrm>
          <a:prstGeom prst="halfFrame">
            <a:avLst>
              <a:gd name="adj1" fmla="val 27958"/>
              <a:gd name="adj2" fmla="val 35364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15777"/>
            <a:ext cx="1835696" cy="1143000"/>
          </a:xfrm>
        </p:spPr>
        <p:txBody>
          <a:bodyPr>
            <a:normAutofit/>
          </a:bodyPr>
          <a:lstStyle/>
          <a:p>
            <a:r>
              <a:rPr lang="tr-TR" sz="2400" dirty="0" smtClean="0"/>
              <a:t>Gerçek </a:t>
            </a:r>
            <a:br>
              <a:rPr lang="tr-TR" sz="2400" dirty="0" smtClean="0"/>
            </a:br>
            <a:r>
              <a:rPr lang="tr-TR" sz="2400" dirty="0" smtClean="0"/>
              <a:t>Dünya</a:t>
            </a:r>
            <a:endParaRPr lang="tr-TR" sz="2400" dirty="0"/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107504" y="3573016"/>
            <a:ext cx="144016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133" rtl="0" eaLnBrk="1" latinLnBrk="0" hangingPunct="1">
              <a:spcBef>
                <a:spcPct val="0"/>
              </a:spcBef>
              <a:buNone/>
              <a:defRPr sz="4400" b="1" i="0" kern="1200">
                <a:solidFill>
                  <a:srgbClr val="0F24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tr-TR" sz="2400" dirty="0" smtClean="0"/>
              <a:t>Sanal </a:t>
            </a:r>
          </a:p>
          <a:p>
            <a:r>
              <a:rPr lang="tr-TR" sz="2400" dirty="0" smtClean="0"/>
              <a:t>Dünya</a:t>
            </a:r>
            <a:endParaRPr 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30423"/>
            <a:ext cx="1800200" cy="1800200"/>
          </a:xfrm>
          <a:prstGeom prst="rect">
            <a:avLst/>
          </a:prstGeom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0099"/>
            <a:ext cx="4320480" cy="2660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9937" y="-6340475"/>
            <a:ext cx="1292105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ağ Ok 9"/>
          <p:cNvSpPr/>
          <p:nvPr/>
        </p:nvSpPr>
        <p:spPr>
          <a:xfrm>
            <a:off x="3533964" y="4581128"/>
            <a:ext cx="1029652" cy="15392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11828"/>
            <a:ext cx="4320480" cy="3253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6327" r="7260" b="7895"/>
          <a:stretch/>
        </p:blipFill>
        <p:spPr bwMode="auto">
          <a:xfrm>
            <a:off x="1319480" y="4244815"/>
            <a:ext cx="2172400" cy="181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ağ Ok 10"/>
          <p:cNvSpPr/>
          <p:nvPr/>
        </p:nvSpPr>
        <p:spPr>
          <a:xfrm>
            <a:off x="3491880" y="1057672"/>
            <a:ext cx="1029652" cy="15392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85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4934" y="123633"/>
            <a:ext cx="8839216" cy="1592560"/>
          </a:xfrm>
        </p:spPr>
        <p:txBody>
          <a:bodyPr>
            <a:noAutofit/>
          </a:bodyPr>
          <a:lstStyle/>
          <a:p>
            <a:pPr marL="12700" marR="6985" indent="182880" algn="l">
              <a:spcBef>
                <a:spcPts val="135"/>
              </a:spcBef>
              <a:tabLst>
                <a:tab pos="452120" algn="l"/>
              </a:tabLst>
            </a:pPr>
            <a:r>
              <a:rPr lang="tr-TR" sz="1800" b="0" spc="-5" dirty="0">
                <a:latin typeface="Leelawadee UI"/>
                <a:cs typeface="Leelawadee UI"/>
              </a:rPr>
              <a:t>Sanal </a:t>
            </a:r>
            <a:r>
              <a:rPr lang="tr-TR" sz="1800" b="0" spc="-5" dirty="0" smtClean="0">
                <a:latin typeface="Leelawadee UI"/>
                <a:cs typeface="Leelawadee UI"/>
              </a:rPr>
              <a:t>dünya; </a:t>
            </a:r>
            <a:r>
              <a:rPr lang="tr-TR" sz="1800" b="0" spc="-15" dirty="0" smtClean="0">
                <a:latin typeface="Leelawadee UI"/>
                <a:cs typeface="Leelawadee UI"/>
              </a:rPr>
              <a:t>kötü</a:t>
            </a:r>
            <a:r>
              <a:rPr lang="tr-TR" sz="1800" b="0" spc="-15" dirty="0">
                <a:latin typeface="Leelawadee UI"/>
                <a:cs typeface="Leelawadee UI"/>
              </a:rPr>
              <a:t>,</a:t>
            </a:r>
            <a:r>
              <a:rPr lang="tr-TR" sz="1800" b="0" spc="-10" dirty="0">
                <a:latin typeface="Leelawadee UI"/>
                <a:cs typeface="Leelawadee UI"/>
              </a:rPr>
              <a:t> </a:t>
            </a:r>
            <a:r>
              <a:rPr lang="tr-TR" sz="1800" b="0" spc="-5" dirty="0" smtClean="0">
                <a:latin typeface="Leelawadee UI"/>
                <a:cs typeface="Leelawadee UI"/>
              </a:rPr>
              <a:t>yanlı</a:t>
            </a:r>
            <a:r>
              <a:rPr lang="tr-TR" sz="1800" b="0" spc="-5" dirty="0" smtClean="0">
                <a:latin typeface="Calibri"/>
                <a:cs typeface="Calibri"/>
              </a:rPr>
              <a:t>ş</a:t>
            </a:r>
            <a:r>
              <a:rPr lang="tr-TR" sz="1800" b="0" spc="-5" dirty="0" smtClean="0">
                <a:latin typeface="Leelawadee UI"/>
                <a:cs typeface="Leelawadee UI"/>
              </a:rPr>
              <a:t>,</a:t>
            </a:r>
            <a:r>
              <a:rPr lang="tr-TR" sz="1800" b="0" dirty="0" smtClean="0">
                <a:latin typeface="Leelawadee UI"/>
                <a:cs typeface="Leelawadee UI"/>
              </a:rPr>
              <a:t> </a:t>
            </a:r>
            <a:r>
              <a:rPr lang="tr-TR" sz="1800" b="0" spc="-5" dirty="0" smtClean="0">
                <a:latin typeface="Leelawadee UI"/>
                <a:cs typeface="Leelawadee UI"/>
              </a:rPr>
              <a:t>yanıltıcı, </a:t>
            </a:r>
            <a:r>
              <a:rPr lang="tr-TR" sz="1800" b="0" spc="-10" dirty="0">
                <a:latin typeface="Leelawadee UI"/>
                <a:cs typeface="Leelawadee UI"/>
              </a:rPr>
              <a:t>zararlı ve </a:t>
            </a:r>
            <a:r>
              <a:rPr lang="tr-TR" sz="1800" b="0" spc="-5" dirty="0">
                <a:latin typeface="Leelawadee UI"/>
                <a:cs typeface="Leelawadee UI"/>
              </a:rPr>
              <a:t> olumsuz</a:t>
            </a:r>
            <a:r>
              <a:rPr lang="tr-TR" sz="1800" b="0" spc="-30" dirty="0">
                <a:latin typeface="Leelawadee UI"/>
                <a:cs typeface="Leelawadee UI"/>
              </a:rPr>
              <a:t> </a:t>
            </a:r>
            <a:r>
              <a:rPr lang="tr-TR" sz="1800" b="0" spc="-5" dirty="0">
                <a:latin typeface="Leelawadee UI"/>
                <a:cs typeface="Leelawadee UI"/>
              </a:rPr>
              <a:t>ö</a:t>
            </a:r>
            <a:r>
              <a:rPr lang="tr-TR" sz="1800" b="0" spc="-5" dirty="0">
                <a:latin typeface="Calibri"/>
                <a:cs typeface="Calibri"/>
              </a:rPr>
              <a:t>ğ</a:t>
            </a:r>
            <a:r>
              <a:rPr lang="tr-TR" sz="1800" b="0" spc="-5" dirty="0">
                <a:latin typeface="Leelawadee UI"/>
                <a:cs typeface="Leelawadee UI"/>
              </a:rPr>
              <a:t>eler</a:t>
            </a:r>
            <a:r>
              <a:rPr lang="tr-TR" sz="1800" b="0" spc="-35" dirty="0">
                <a:latin typeface="Leelawadee UI"/>
                <a:cs typeface="Leelawadee UI"/>
              </a:rPr>
              <a:t> </a:t>
            </a:r>
            <a:r>
              <a:rPr lang="tr-TR" sz="1800" b="0" spc="-30" dirty="0" smtClean="0">
                <a:latin typeface="Leelawadee UI"/>
                <a:cs typeface="Leelawadee UI"/>
              </a:rPr>
              <a:t>içerebilmektedir.</a:t>
            </a:r>
            <a:endParaRPr lang="tr-TR" sz="1800" b="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03"/>
          <a:stretch/>
        </p:blipFill>
        <p:spPr bwMode="auto">
          <a:xfrm>
            <a:off x="197280" y="1779171"/>
            <a:ext cx="8695199" cy="507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Çarpma 9"/>
          <p:cNvSpPr/>
          <p:nvPr/>
        </p:nvSpPr>
        <p:spPr>
          <a:xfrm>
            <a:off x="4090139" y="1916832"/>
            <a:ext cx="2520280" cy="2880320"/>
          </a:xfrm>
          <a:prstGeom prst="mathMultiply">
            <a:avLst>
              <a:gd name="adj1" fmla="val 558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Çarpma 10"/>
          <p:cNvSpPr/>
          <p:nvPr/>
        </p:nvSpPr>
        <p:spPr>
          <a:xfrm>
            <a:off x="2024599" y="4393975"/>
            <a:ext cx="2520280" cy="2880320"/>
          </a:xfrm>
          <a:prstGeom prst="mathMultiply">
            <a:avLst>
              <a:gd name="adj1" fmla="val 50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Çarpma 11"/>
          <p:cNvSpPr/>
          <p:nvPr/>
        </p:nvSpPr>
        <p:spPr>
          <a:xfrm>
            <a:off x="6372199" y="1709192"/>
            <a:ext cx="2520280" cy="2880320"/>
          </a:xfrm>
          <a:prstGeom prst="mathMultiply">
            <a:avLst>
              <a:gd name="adj1" fmla="val 50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Çarpma 13"/>
          <p:cNvSpPr/>
          <p:nvPr/>
        </p:nvSpPr>
        <p:spPr>
          <a:xfrm>
            <a:off x="395536" y="1823120"/>
            <a:ext cx="2520280" cy="2880320"/>
          </a:xfrm>
          <a:prstGeom prst="mathMultiply">
            <a:avLst>
              <a:gd name="adj1" fmla="val 614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Çarpma 14"/>
          <p:cNvSpPr/>
          <p:nvPr/>
        </p:nvSpPr>
        <p:spPr>
          <a:xfrm>
            <a:off x="4317770" y="4378153"/>
            <a:ext cx="2520280" cy="2880320"/>
          </a:xfrm>
          <a:prstGeom prst="mathMultiply">
            <a:avLst>
              <a:gd name="adj1" fmla="val 50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2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143000"/>
          </a:xfrm>
        </p:spPr>
        <p:txBody>
          <a:bodyPr>
            <a:noAutofit/>
          </a:bodyPr>
          <a:lstStyle/>
          <a:p>
            <a:pPr algn="l"/>
            <a:r>
              <a:rPr lang="tr-TR" sz="1400" dirty="0" smtClean="0"/>
              <a:t>	Televizyonda yayınlanan her içerik sizin yaşınıza uygun olmayabilir. Televizyonda, tablette, telefonda bir şey izlemeden önce anne-babanıza sormalısınız.  Akıllı işaretlere dikkat etmelisiniz.</a:t>
            </a:r>
            <a:endParaRPr lang="tr-TR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48403"/>
            <a:ext cx="3600400" cy="2492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0023" r="6944" b="8295"/>
          <a:stretch/>
        </p:blipFill>
        <p:spPr bwMode="auto">
          <a:xfrm>
            <a:off x="4860032" y="4248403"/>
            <a:ext cx="3600400" cy="2492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11546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1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5"/>
          <a:stretch/>
        </p:blipFill>
        <p:spPr bwMode="auto">
          <a:xfrm>
            <a:off x="1" y="0"/>
            <a:ext cx="4499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4" y="0"/>
            <a:ext cx="46440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3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Vücudumuzu korumanın birçok yolu vardır: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57200" y="6060429"/>
            <a:ext cx="8229600" cy="608931"/>
          </a:xfrm>
        </p:spPr>
        <p:txBody>
          <a:bodyPr/>
          <a:lstStyle/>
          <a:p>
            <a:r>
              <a:rPr lang="tr-TR" dirty="0" smtClean="0"/>
              <a:t>BİSİKLETE BİNERKEN KASK TAKMAK</a:t>
            </a:r>
            <a:endParaRPr lang="tr-TR" dirty="0"/>
          </a:p>
        </p:txBody>
      </p:sp>
      <p:pic>
        <p:nvPicPr>
          <p:cNvPr id="2052" name="Picture 4" descr="Dört Çocuk Kask Ile Bisiklet Sürme Stok Vektör Sanatı &amp; Çocuk'nin Daha  Fazla Görseli - Çocuk, Bisiklet sürmek, Bisiklet aracı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6" y="1556792"/>
            <a:ext cx="912112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8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544" y="908720"/>
            <a:ext cx="849694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8605" indent="-256540" defTabSz="914400">
              <a:spcBef>
                <a:spcPts val="95"/>
              </a:spcBef>
              <a:buClr>
                <a:srgbClr val="9F4DA2"/>
              </a:buClr>
              <a:buFont typeface="Georgia"/>
              <a:buChar char="•"/>
              <a:tabLst>
                <a:tab pos="269240" algn="l"/>
              </a:tabLst>
            </a:pPr>
            <a:r>
              <a:rPr lang="tr-TR" sz="2800" b="1" i="1" spc="300" dirty="0" smtClean="0">
                <a:solidFill>
                  <a:prstClr val="black"/>
                </a:solidFill>
                <a:latin typeface="Book Antiqua" panose="02040602050305030304" pitchFamily="18" charset="0"/>
                <a:cs typeface="Arial"/>
              </a:rPr>
              <a:t>ÖĞRENDİKLERİMİZİ HATIRLAYALIM:</a:t>
            </a:r>
            <a:endParaRPr sz="2800" b="1" i="1" spc="300" dirty="0">
              <a:solidFill>
                <a:prstClr val="black"/>
              </a:solidFill>
              <a:latin typeface="Book Antiqua" panose="02040602050305030304" pitchFamily="18" charset="0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96"/>
          <a:stretch/>
        </p:blipFill>
        <p:spPr bwMode="auto">
          <a:xfrm>
            <a:off x="-29457" y="1772816"/>
            <a:ext cx="9144000" cy="5061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8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94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7412" y="4806188"/>
            <a:ext cx="7743825" cy="1640839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065" marR="5080" algn="ctr">
              <a:lnSpc>
                <a:spcPct val="80000"/>
              </a:lnSpc>
              <a:spcBef>
                <a:spcPts val="1015"/>
              </a:spcBef>
            </a:pPr>
            <a:r>
              <a:rPr sz="3800" dirty="0">
                <a:latin typeface="Gabriola"/>
                <a:cs typeface="Gabriola"/>
              </a:rPr>
              <a:t>BİR BÜYÜK SANA </a:t>
            </a:r>
            <a:r>
              <a:rPr sz="3800" dirty="0" smtClean="0">
                <a:latin typeface="Gabriola"/>
                <a:cs typeface="Gabriola"/>
              </a:rPr>
              <a:t>YOL </a:t>
            </a:r>
            <a:r>
              <a:rPr sz="3800" spc="-5" dirty="0">
                <a:latin typeface="Gabriola"/>
                <a:cs typeface="Gabriola"/>
              </a:rPr>
              <a:t>SORMAK </a:t>
            </a:r>
            <a:r>
              <a:rPr sz="3800" dirty="0">
                <a:latin typeface="Gabriola"/>
                <a:cs typeface="Gabriola"/>
              </a:rPr>
              <a:t>İÇİN </a:t>
            </a:r>
            <a:r>
              <a:rPr sz="3800" spc="-650" dirty="0">
                <a:latin typeface="Gabriola"/>
                <a:cs typeface="Gabriola"/>
              </a:rPr>
              <a:t> </a:t>
            </a:r>
            <a:r>
              <a:rPr sz="3800" spc="-5" dirty="0">
                <a:latin typeface="Gabriola"/>
                <a:cs typeface="Gabriola"/>
              </a:rPr>
              <a:t>YAKLAŞIYOR.</a:t>
            </a:r>
            <a:endParaRPr sz="3800" dirty="0">
              <a:latin typeface="Gabriola"/>
              <a:cs typeface="Gabriola"/>
            </a:endParaRPr>
          </a:p>
          <a:p>
            <a:pPr algn="ctr">
              <a:lnSpc>
                <a:spcPts val="4500"/>
              </a:lnSpc>
            </a:pPr>
            <a:r>
              <a:rPr sz="3800" spc="-5" dirty="0">
                <a:latin typeface="Gabriola"/>
                <a:cs typeface="Gabriola"/>
              </a:rPr>
              <a:t>NE</a:t>
            </a:r>
            <a:r>
              <a:rPr sz="3800" spc="-35" dirty="0">
                <a:latin typeface="Gabriola"/>
                <a:cs typeface="Gabriola"/>
              </a:rPr>
              <a:t> </a:t>
            </a:r>
            <a:r>
              <a:rPr sz="3800" dirty="0">
                <a:latin typeface="Gabriola"/>
                <a:cs typeface="Gabriola"/>
              </a:rPr>
              <a:t>YAPARSIN?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495" y="260604"/>
            <a:ext cx="8065008" cy="43815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6" y="260604"/>
            <a:ext cx="807573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C4BC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54404" y="4677917"/>
            <a:ext cx="7099934" cy="186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800" dirty="0">
                <a:latin typeface="Gabriola"/>
                <a:cs typeface="Gabriola"/>
              </a:rPr>
              <a:t>BİRİ </a:t>
            </a:r>
            <a:r>
              <a:rPr sz="3800" spc="-5" dirty="0">
                <a:latin typeface="Gabriola"/>
                <a:cs typeface="Gabriola"/>
              </a:rPr>
              <a:t>SENİ</a:t>
            </a:r>
            <a:r>
              <a:rPr sz="3800" spc="10" dirty="0">
                <a:latin typeface="Gabriola"/>
                <a:cs typeface="Gabriola"/>
              </a:rPr>
              <a:t> </a:t>
            </a:r>
            <a:r>
              <a:rPr sz="3800" spc="-5" dirty="0">
                <a:latin typeface="Gabriola"/>
                <a:cs typeface="Gabriola"/>
              </a:rPr>
              <a:t>ARABASINA</a:t>
            </a:r>
            <a:r>
              <a:rPr sz="3800" spc="20" dirty="0">
                <a:latin typeface="Gabriola"/>
                <a:cs typeface="Gabriola"/>
              </a:rPr>
              <a:t> </a:t>
            </a:r>
            <a:r>
              <a:rPr sz="3800" spc="-5" dirty="0">
                <a:latin typeface="Gabriola"/>
                <a:cs typeface="Gabriola"/>
              </a:rPr>
              <a:t>ALMAK</a:t>
            </a:r>
            <a:r>
              <a:rPr sz="3800" spc="-10" dirty="0">
                <a:latin typeface="Gabriola"/>
                <a:cs typeface="Gabriola"/>
              </a:rPr>
              <a:t> </a:t>
            </a:r>
            <a:r>
              <a:rPr sz="3800" spc="-5" dirty="0">
                <a:latin typeface="Gabriola"/>
                <a:cs typeface="Gabriola"/>
              </a:rPr>
              <a:t>İSTİYOR </a:t>
            </a:r>
            <a:r>
              <a:rPr sz="3800" dirty="0">
                <a:latin typeface="Gabriola"/>
                <a:cs typeface="Gabriola"/>
              </a:rPr>
              <a:t>VEYA </a:t>
            </a:r>
            <a:r>
              <a:rPr sz="3800" spc="-650" dirty="0">
                <a:latin typeface="Gabriola"/>
                <a:cs typeface="Gabriola"/>
              </a:rPr>
              <a:t> </a:t>
            </a:r>
            <a:r>
              <a:rPr sz="3800" dirty="0">
                <a:latin typeface="Gabriola"/>
                <a:cs typeface="Gabriola"/>
              </a:rPr>
              <a:t>TAKİP </a:t>
            </a:r>
            <a:r>
              <a:rPr sz="3800" spc="-5" dirty="0">
                <a:latin typeface="Gabriola"/>
                <a:cs typeface="Gabriola"/>
              </a:rPr>
              <a:t>EDİYOR.</a:t>
            </a:r>
            <a:endParaRPr sz="3800">
              <a:latin typeface="Gabriola"/>
              <a:cs typeface="Gabriola"/>
            </a:endParaRPr>
          </a:p>
          <a:p>
            <a:pPr marL="8255" algn="ctr">
              <a:lnSpc>
                <a:spcPct val="100000"/>
              </a:lnSpc>
              <a:spcBef>
                <a:spcPts val="795"/>
              </a:spcBef>
            </a:pPr>
            <a:r>
              <a:rPr sz="3800" spc="-5" dirty="0">
                <a:latin typeface="Gabriola"/>
                <a:cs typeface="Gabriola"/>
              </a:rPr>
              <a:t>NE</a:t>
            </a:r>
            <a:r>
              <a:rPr sz="3800" spc="-85" dirty="0">
                <a:latin typeface="Gabriola"/>
                <a:cs typeface="Gabriola"/>
              </a:rPr>
              <a:t> </a:t>
            </a:r>
            <a:r>
              <a:rPr sz="3800" dirty="0">
                <a:latin typeface="Gabriola"/>
                <a:cs typeface="Gabriola"/>
              </a:rPr>
              <a:t>YAPARSIN?</a:t>
            </a:r>
            <a:endParaRPr sz="3800">
              <a:latin typeface="Gabriola"/>
              <a:cs typeface="Gabriol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904" y="332231"/>
            <a:ext cx="7703819" cy="421081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" y="332231"/>
            <a:ext cx="7703819" cy="42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3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>
              <a:alpha val="4313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2937" y="4604765"/>
            <a:ext cx="8083519" cy="19870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spc="65" dirty="0" smtClean="0">
                <a:latin typeface="Gabriola"/>
                <a:cs typeface="Gabriola"/>
              </a:rPr>
              <a:t>TANIMADI</a:t>
            </a:r>
            <a:r>
              <a:rPr lang="tr-TR" sz="4000" spc="65" dirty="0" smtClean="0">
                <a:latin typeface="Gabriola"/>
                <a:cs typeface="Gabriola"/>
              </a:rPr>
              <a:t>Ğ</a:t>
            </a:r>
            <a:r>
              <a:rPr sz="4000" spc="65" dirty="0" smtClean="0">
                <a:latin typeface="Gabriola"/>
                <a:cs typeface="Gabriola"/>
              </a:rPr>
              <a:t>IN</a:t>
            </a:r>
            <a:r>
              <a:rPr sz="4000" spc="15" dirty="0" smtClean="0">
                <a:latin typeface="Gabriola"/>
                <a:cs typeface="Gabriola"/>
              </a:rPr>
              <a:t> </a:t>
            </a:r>
            <a:r>
              <a:rPr sz="4000" spc="-5" dirty="0">
                <a:latin typeface="Gabriola"/>
                <a:cs typeface="Gabriola"/>
              </a:rPr>
              <a:t>BİRİ</a:t>
            </a:r>
            <a:r>
              <a:rPr sz="4000" spc="15" dirty="0">
                <a:latin typeface="Gabriola"/>
                <a:cs typeface="Gabriola"/>
              </a:rPr>
              <a:t> </a:t>
            </a:r>
            <a:r>
              <a:rPr sz="4000" spc="-5" dirty="0">
                <a:latin typeface="Gabriola"/>
                <a:cs typeface="Gabriola"/>
              </a:rPr>
              <a:t>SANA</a:t>
            </a:r>
            <a:r>
              <a:rPr sz="4000" spc="20" dirty="0">
                <a:latin typeface="Gabriola"/>
                <a:cs typeface="Gabriola"/>
              </a:rPr>
              <a:t> </a:t>
            </a:r>
            <a:r>
              <a:rPr lang="tr-TR" sz="4000" spc="20" dirty="0" smtClean="0">
                <a:latin typeface="Gabriola"/>
                <a:cs typeface="Gabriola"/>
              </a:rPr>
              <a:t>ŞEKER, </a:t>
            </a:r>
            <a:r>
              <a:rPr sz="4000" spc="-10" dirty="0" smtClean="0">
                <a:latin typeface="Gabriola"/>
                <a:cs typeface="Gabriola"/>
              </a:rPr>
              <a:t>PARA</a:t>
            </a:r>
            <a:r>
              <a:rPr sz="4000" spc="20" dirty="0" smtClean="0">
                <a:latin typeface="Gabriola"/>
                <a:cs typeface="Gabriola"/>
              </a:rPr>
              <a:t> </a:t>
            </a:r>
            <a:r>
              <a:rPr sz="4000" spc="-5" dirty="0">
                <a:latin typeface="Gabriola"/>
                <a:cs typeface="Gabriola"/>
              </a:rPr>
              <a:t>YA</a:t>
            </a:r>
            <a:r>
              <a:rPr sz="4000" spc="20" dirty="0">
                <a:latin typeface="Gabriola"/>
                <a:cs typeface="Gabriola"/>
              </a:rPr>
              <a:t> </a:t>
            </a:r>
            <a:r>
              <a:rPr sz="4000" spc="-5" dirty="0">
                <a:latin typeface="Gabriola"/>
                <a:cs typeface="Gabriola"/>
              </a:rPr>
              <a:t>DA</a:t>
            </a:r>
            <a:r>
              <a:rPr sz="4000" spc="5" dirty="0">
                <a:latin typeface="Gabriola"/>
                <a:cs typeface="Gabriola"/>
              </a:rPr>
              <a:t> </a:t>
            </a:r>
            <a:r>
              <a:rPr sz="4000" spc="-10" dirty="0" smtClean="0">
                <a:latin typeface="Gabriola"/>
                <a:cs typeface="Gabriola"/>
              </a:rPr>
              <a:t>HEDİYE</a:t>
            </a:r>
            <a:r>
              <a:rPr lang="tr-TR" sz="4000" dirty="0">
                <a:latin typeface="Gabriola"/>
                <a:cs typeface="Gabriola"/>
              </a:rPr>
              <a:t> </a:t>
            </a:r>
            <a:r>
              <a:rPr sz="4000" spc="-5" dirty="0" smtClean="0">
                <a:latin typeface="Gabriola"/>
                <a:cs typeface="Gabriola"/>
              </a:rPr>
              <a:t>VERMEK</a:t>
            </a:r>
            <a:r>
              <a:rPr sz="4000" spc="-20" dirty="0" smtClean="0">
                <a:latin typeface="Gabriola"/>
                <a:cs typeface="Gabriola"/>
              </a:rPr>
              <a:t> </a:t>
            </a:r>
            <a:r>
              <a:rPr sz="4000" spc="-10" dirty="0">
                <a:latin typeface="Gabriola"/>
                <a:cs typeface="Gabriola"/>
              </a:rPr>
              <a:t>İSTİYOR?</a:t>
            </a:r>
            <a:endParaRPr sz="4000" dirty="0">
              <a:latin typeface="Gabriola"/>
              <a:cs typeface="Gabriola"/>
            </a:endParaRPr>
          </a:p>
          <a:p>
            <a:pPr marL="2707640">
              <a:lnSpc>
                <a:spcPct val="100000"/>
              </a:lnSpc>
              <a:spcBef>
                <a:spcPts val="960"/>
              </a:spcBef>
            </a:pPr>
            <a:r>
              <a:rPr sz="4000" spc="-5" dirty="0">
                <a:latin typeface="Gabriola"/>
                <a:cs typeface="Gabriola"/>
              </a:rPr>
              <a:t>NE</a:t>
            </a:r>
            <a:r>
              <a:rPr sz="4000" spc="-35" dirty="0">
                <a:latin typeface="Gabriola"/>
                <a:cs typeface="Gabriola"/>
              </a:rPr>
              <a:t> </a:t>
            </a:r>
            <a:r>
              <a:rPr sz="4000" spc="-5" dirty="0">
                <a:latin typeface="Gabriola"/>
                <a:cs typeface="Gabriola"/>
              </a:rPr>
              <a:t>YAPARSIN?</a:t>
            </a:r>
            <a:endParaRPr sz="4000" dirty="0">
              <a:latin typeface="Gabriola"/>
              <a:cs typeface="Gabriol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636" y="405383"/>
            <a:ext cx="7993380" cy="394563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83" y="263779"/>
            <a:ext cx="4087240" cy="408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22" y="263779"/>
            <a:ext cx="3899594" cy="40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6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8106" y="4736297"/>
            <a:ext cx="8172366" cy="171703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09955" marR="5080" indent="-897890">
              <a:lnSpc>
                <a:spcPts val="4000"/>
              </a:lnSpc>
              <a:spcBef>
                <a:spcPts val="595"/>
              </a:spcBef>
            </a:pPr>
            <a:r>
              <a:rPr lang="tr-TR" sz="3700" spc="-5" dirty="0" smtClean="0">
                <a:latin typeface="Gabriola"/>
                <a:cs typeface="Gabriola"/>
              </a:rPr>
              <a:t>BİRİSİ</a:t>
            </a:r>
            <a:r>
              <a:rPr sz="3700" spc="-5" dirty="0" smtClean="0">
                <a:latin typeface="Gabriola"/>
                <a:cs typeface="Gabriola"/>
              </a:rPr>
              <a:t> </a:t>
            </a:r>
            <a:r>
              <a:rPr sz="3700" spc="-15" dirty="0">
                <a:latin typeface="Gabriola"/>
                <a:cs typeface="Gabriola"/>
              </a:rPr>
              <a:t>HER</a:t>
            </a:r>
            <a:r>
              <a:rPr sz="3700" spc="20" dirty="0">
                <a:latin typeface="Gabriola"/>
                <a:cs typeface="Gabriola"/>
              </a:rPr>
              <a:t> </a:t>
            </a:r>
            <a:r>
              <a:rPr sz="3700" spc="-10" dirty="0">
                <a:latin typeface="Gabriola"/>
                <a:cs typeface="Gabriola"/>
              </a:rPr>
              <a:t>ZAMAN</a:t>
            </a:r>
            <a:r>
              <a:rPr sz="3700" spc="3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SANA</a:t>
            </a:r>
            <a:r>
              <a:rPr sz="3700" spc="1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UZUN</a:t>
            </a:r>
            <a:r>
              <a:rPr sz="3700" spc="5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UZUN</a:t>
            </a:r>
            <a:r>
              <a:rPr sz="3700" spc="1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VE</a:t>
            </a:r>
            <a:r>
              <a:rPr sz="370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SIKI </a:t>
            </a:r>
            <a:r>
              <a:rPr sz="3700" spc="-63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SIKI SARILIYOR.</a:t>
            </a:r>
            <a:r>
              <a:rPr sz="3700" spc="15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HİÇ</a:t>
            </a:r>
            <a:r>
              <a:rPr sz="3700" spc="5" dirty="0">
                <a:latin typeface="Gabriola"/>
                <a:cs typeface="Gabriola"/>
              </a:rPr>
              <a:t> </a:t>
            </a:r>
            <a:r>
              <a:rPr sz="3700" spc="-10" dirty="0">
                <a:latin typeface="Gabriola"/>
                <a:cs typeface="Gabriola"/>
              </a:rPr>
              <a:t>HOŞUNA</a:t>
            </a:r>
            <a:r>
              <a:rPr sz="3700" spc="20" dirty="0">
                <a:latin typeface="Gabriola"/>
                <a:cs typeface="Gabriola"/>
              </a:rPr>
              <a:t> </a:t>
            </a:r>
            <a:r>
              <a:rPr sz="3700" spc="-10" dirty="0">
                <a:latin typeface="Gabriola"/>
                <a:cs typeface="Gabriola"/>
              </a:rPr>
              <a:t>GİTMİYOR.</a:t>
            </a:r>
            <a:endParaRPr sz="3700" dirty="0">
              <a:latin typeface="Gabriola"/>
              <a:cs typeface="Gabriola"/>
            </a:endParaRPr>
          </a:p>
          <a:p>
            <a:pPr marL="2780030">
              <a:lnSpc>
                <a:spcPct val="100000"/>
              </a:lnSpc>
              <a:spcBef>
                <a:spcPts val="380"/>
              </a:spcBef>
            </a:pPr>
            <a:r>
              <a:rPr sz="3700" spc="-5" dirty="0">
                <a:latin typeface="Gabriola"/>
                <a:cs typeface="Gabriola"/>
              </a:rPr>
              <a:t>NE</a:t>
            </a:r>
            <a:r>
              <a:rPr sz="3700" spc="-3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YAPARSIN?</a:t>
            </a:r>
            <a:endParaRPr sz="3700" dirty="0">
              <a:latin typeface="Gabriola"/>
              <a:cs typeface="Gabriol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5106" r="47916" b="13863"/>
          <a:stretch/>
        </p:blipFill>
        <p:spPr bwMode="auto">
          <a:xfrm>
            <a:off x="475551" y="353004"/>
            <a:ext cx="4096449" cy="37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20"/>
          <a:stretch/>
        </p:blipFill>
        <p:spPr bwMode="auto">
          <a:xfrm>
            <a:off x="4806297" y="356724"/>
            <a:ext cx="3798151" cy="379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2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0836" y="4692522"/>
            <a:ext cx="7765415" cy="171703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623570" marR="5080" indent="-611505">
              <a:lnSpc>
                <a:spcPts val="4000"/>
              </a:lnSpc>
              <a:spcBef>
                <a:spcPts val="595"/>
              </a:spcBef>
            </a:pPr>
            <a:r>
              <a:rPr sz="3700" spc="-5" dirty="0">
                <a:latin typeface="Gabriola"/>
                <a:cs typeface="Gabriola"/>
              </a:rPr>
              <a:t>BİRİSİ </a:t>
            </a:r>
            <a:r>
              <a:rPr sz="3700" spc="-10" dirty="0">
                <a:latin typeface="Gabriola"/>
                <a:cs typeface="Gabriola"/>
              </a:rPr>
              <a:t>ÖZEL</a:t>
            </a:r>
            <a:r>
              <a:rPr sz="3700" spc="15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YERLERİNE DOKUNUYOR</a:t>
            </a:r>
            <a:r>
              <a:rPr sz="3700" spc="15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VE</a:t>
            </a:r>
            <a:r>
              <a:rPr sz="3700" dirty="0">
                <a:latin typeface="Gabriola"/>
                <a:cs typeface="Gabriola"/>
              </a:rPr>
              <a:t> BUNUN </a:t>
            </a:r>
            <a:r>
              <a:rPr sz="3700" spc="-63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SADECE</a:t>
            </a:r>
            <a:r>
              <a:rPr sz="3700" spc="5" dirty="0">
                <a:latin typeface="Gabriola"/>
                <a:cs typeface="Gabriola"/>
              </a:rPr>
              <a:t> </a:t>
            </a:r>
            <a:r>
              <a:rPr sz="3700" dirty="0">
                <a:latin typeface="Gabriola"/>
                <a:cs typeface="Gabriola"/>
              </a:rPr>
              <a:t>BİR</a:t>
            </a:r>
            <a:r>
              <a:rPr sz="3700" spc="-10" dirty="0">
                <a:latin typeface="Gabriola"/>
                <a:cs typeface="Gabriola"/>
              </a:rPr>
              <a:t> OYUN </a:t>
            </a:r>
            <a:r>
              <a:rPr sz="3700" spc="85" dirty="0" smtClean="0">
                <a:latin typeface="Gabriola"/>
                <a:cs typeface="Gabriola"/>
              </a:rPr>
              <a:t>OLDU</a:t>
            </a:r>
            <a:r>
              <a:rPr lang="tr-TR" sz="3700" spc="85" dirty="0" smtClean="0">
                <a:latin typeface="Gabriola"/>
                <a:cs typeface="Gabriola"/>
              </a:rPr>
              <a:t>Ğ</a:t>
            </a:r>
            <a:r>
              <a:rPr sz="3700" spc="85" dirty="0" smtClean="0">
                <a:latin typeface="Gabriola"/>
                <a:cs typeface="Gabriola"/>
              </a:rPr>
              <a:t>UNU</a:t>
            </a:r>
            <a:r>
              <a:rPr sz="3700" spc="25" dirty="0" smtClean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SÖYLÜYOR.</a:t>
            </a:r>
            <a:endParaRPr sz="3700" dirty="0">
              <a:latin typeface="Gabriola"/>
              <a:cs typeface="Gabriola"/>
            </a:endParaRPr>
          </a:p>
          <a:p>
            <a:pPr marL="2778760">
              <a:lnSpc>
                <a:spcPct val="100000"/>
              </a:lnSpc>
              <a:spcBef>
                <a:spcPts val="380"/>
              </a:spcBef>
            </a:pPr>
            <a:r>
              <a:rPr sz="3700" spc="-5" dirty="0">
                <a:latin typeface="Gabriola"/>
                <a:cs typeface="Gabriola"/>
              </a:rPr>
              <a:t>NE</a:t>
            </a:r>
            <a:r>
              <a:rPr sz="3700" spc="-3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YAPARSIN?</a:t>
            </a:r>
            <a:endParaRPr sz="3700" dirty="0">
              <a:latin typeface="Gabriola"/>
              <a:cs typeface="Gabriola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7" b="13679"/>
          <a:stretch/>
        </p:blipFill>
        <p:spPr>
          <a:xfrm>
            <a:off x="4583544" y="404664"/>
            <a:ext cx="4236928" cy="428785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5" b="14006"/>
          <a:stretch/>
        </p:blipFill>
        <p:spPr>
          <a:xfrm>
            <a:off x="323528" y="404664"/>
            <a:ext cx="4104456" cy="428785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308304" y="2708920"/>
            <a:ext cx="720080" cy="576064"/>
          </a:xfrm>
          <a:prstGeom prst="ellipse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/>
          <p:cNvSpPr/>
          <p:nvPr/>
        </p:nvSpPr>
        <p:spPr>
          <a:xfrm>
            <a:off x="5436096" y="1986445"/>
            <a:ext cx="588505" cy="514835"/>
          </a:xfrm>
          <a:prstGeom prst="ellipse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/>
          <p:cNvSpPr/>
          <p:nvPr/>
        </p:nvSpPr>
        <p:spPr>
          <a:xfrm>
            <a:off x="5436095" y="2842157"/>
            <a:ext cx="588505" cy="514835"/>
          </a:xfrm>
          <a:prstGeom prst="ellipse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/>
          <p:cNvSpPr/>
          <p:nvPr/>
        </p:nvSpPr>
        <p:spPr>
          <a:xfrm>
            <a:off x="1126028" y="2996953"/>
            <a:ext cx="588505" cy="576064"/>
          </a:xfrm>
          <a:prstGeom prst="ellipse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val 15"/>
          <p:cNvSpPr/>
          <p:nvPr/>
        </p:nvSpPr>
        <p:spPr>
          <a:xfrm>
            <a:off x="1126027" y="2074449"/>
            <a:ext cx="588505" cy="514835"/>
          </a:xfrm>
          <a:prstGeom prst="ellipse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/>
          <p:cNvSpPr/>
          <p:nvPr/>
        </p:nvSpPr>
        <p:spPr>
          <a:xfrm>
            <a:off x="2987824" y="2924944"/>
            <a:ext cx="720080" cy="576064"/>
          </a:xfrm>
          <a:prstGeom prst="ellipse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/>
          <p:cNvSpPr/>
          <p:nvPr/>
        </p:nvSpPr>
        <p:spPr>
          <a:xfrm>
            <a:off x="5436096" y="1556792"/>
            <a:ext cx="588504" cy="217221"/>
          </a:xfrm>
          <a:prstGeom prst="ellipse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/>
          <p:cNvSpPr/>
          <p:nvPr/>
        </p:nvSpPr>
        <p:spPr>
          <a:xfrm>
            <a:off x="1115616" y="1628800"/>
            <a:ext cx="588504" cy="217221"/>
          </a:xfrm>
          <a:prstGeom prst="ellipse">
            <a:avLst/>
          </a:prstGeom>
          <a:pattFill prst="pct6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817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6FC0">
              <a:alpha val="5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9922" y="4343527"/>
            <a:ext cx="7976534" cy="1835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2650" marR="5080" indent="-870585">
              <a:lnSpc>
                <a:spcPct val="100000"/>
              </a:lnSpc>
              <a:spcBef>
                <a:spcPts val="95"/>
              </a:spcBef>
            </a:pPr>
            <a:r>
              <a:rPr sz="3700" spc="60" dirty="0" smtClean="0">
                <a:latin typeface="Gabriola"/>
                <a:cs typeface="Gabriola"/>
              </a:rPr>
              <a:t>TANIMADI</a:t>
            </a:r>
            <a:r>
              <a:rPr lang="tr-TR" sz="3700" spc="60" dirty="0" smtClean="0">
                <a:latin typeface="Gabriola"/>
                <a:cs typeface="Gabriola"/>
              </a:rPr>
              <a:t>Ğ</a:t>
            </a:r>
            <a:r>
              <a:rPr sz="3700" spc="60" dirty="0" smtClean="0">
                <a:latin typeface="Gabriola"/>
                <a:cs typeface="Gabriola"/>
              </a:rPr>
              <a:t>IN</a:t>
            </a:r>
            <a:r>
              <a:rPr sz="3700" spc="20" dirty="0" smtClean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BİRİ</a:t>
            </a:r>
            <a:r>
              <a:rPr sz="3700" spc="15" dirty="0">
                <a:latin typeface="Gabriola"/>
                <a:cs typeface="Gabriola"/>
              </a:rPr>
              <a:t> </a:t>
            </a:r>
            <a:r>
              <a:rPr sz="3700" spc="-10" dirty="0">
                <a:latin typeface="Gabriola"/>
                <a:cs typeface="Gabriola"/>
              </a:rPr>
              <a:t>«ACİL</a:t>
            </a:r>
            <a:r>
              <a:rPr sz="3700" spc="5" dirty="0">
                <a:latin typeface="Gabriola"/>
                <a:cs typeface="Gabriola"/>
              </a:rPr>
              <a:t> </a:t>
            </a:r>
            <a:r>
              <a:rPr sz="3700" spc="-10" dirty="0">
                <a:latin typeface="Gabriola"/>
                <a:cs typeface="Gabriola"/>
              </a:rPr>
              <a:t>DURUM</a:t>
            </a:r>
            <a:r>
              <a:rPr sz="3700" spc="30" dirty="0">
                <a:latin typeface="Gabriola"/>
                <a:cs typeface="Gabriola"/>
              </a:rPr>
              <a:t> </a:t>
            </a:r>
            <a:r>
              <a:rPr sz="3700" dirty="0">
                <a:latin typeface="Gabriola"/>
                <a:cs typeface="Gabriola"/>
              </a:rPr>
              <a:t>VAR» </a:t>
            </a:r>
            <a:r>
              <a:rPr sz="3700" spc="-10" dirty="0">
                <a:latin typeface="Gabriola"/>
                <a:cs typeface="Gabriola"/>
              </a:rPr>
              <a:t>DİYEREK </a:t>
            </a:r>
            <a:r>
              <a:rPr sz="3700" spc="-63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KENDİSİYLE</a:t>
            </a:r>
            <a:r>
              <a:rPr sz="3700" spc="-10" dirty="0">
                <a:latin typeface="Gabriola"/>
                <a:cs typeface="Gabriola"/>
              </a:rPr>
              <a:t> </a:t>
            </a:r>
            <a:r>
              <a:rPr sz="3700" dirty="0">
                <a:latin typeface="Gabriola"/>
                <a:cs typeface="Gabriola"/>
              </a:rPr>
              <a:t>BİRLİKTE</a:t>
            </a:r>
            <a:r>
              <a:rPr sz="3700" spc="-1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GELMENİ</a:t>
            </a:r>
            <a:r>
              <a:rPr sz="3700" spc="25" dirty="0">
                <a:latin typeface="Gabriola"/>
                <a:cs typeface="Gabriola"/>
              </a:rPr>
              <a:t> </a:t>
            </a:r>
            <a:r>
              <a:rPr sz="3700" spc="-10" dirty="0">
                <a:latin typeface="Gabriola"/>
                <a:cs typeface="Gabriola"/>
              </a:rPr>
              <a:t>İSTİYOR.</a:t>
            </a:r>
            <a:endParaRPr sz="3700" dirty="0">
              <a:latin typeface="Gabriola"/>
              <a:cs typeface="Gabriola"/>
            </a:endParaRPr>
          </a:p>
          <a:p>
            <a:pPr marL="2736215">
              <a:lnSpc>
                <a:spcPct val="100000"/>
              </a:lnSpc>
              <a:spcBef>
                <a:spcPts val="890"/>
              </a:spcBef>
            </a:pPr>
            <a:r>
              <a:rPr sz="3700" spc="-5" dirty="0">
                <a:latin typeface="Gabriola"/>
                <a:cs typeface="Gabriola"/>
              </a:rPr>
              <a:t>NE</a:t>
            </a:r>
            <a:r>
              <a:rPr sz="3700" spc="-25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YAPARSIN?</a:t>
            </a:r>
            <a:endParaRPr sz="3700" dirty="0">
              <a:latin typeface="Gabriola"/>
              <a:cs typeface="Gabriola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82" y="245841"/>
            <a:ext cx="3217479" cy="361520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3"/>
          <a:stretch/>
        </p:blipFill>
        <p:spPr>
          <a:xfrm>
            <a:off x="1118019" y="246043"/>
            <a:ext cx="3458577" cy="36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2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9766" y="4810759"/>
            <a:ext cx="7990705" cy="1602362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37185" marR="5080" indent="-325120">
              <a:lnSpc>
                <a:spcPts val="4000"/>
              </a:lnSpc>
              <a:spcBef>
                <a:spcPts val="595"/>
              </a:spcBef>
            </a:pPr>
            <a:r>
              <a:rPr sz="3700" dirty="0">
                <a:latin typeface="Gabriola"/>
                <a:cs typeface="Gabriola"/>
              </a:rPr>
              <a:t>BİR</a:t>
            </a:r>
            <a:r>
              <a:rPr sz="3700" spc="-5" dirty="0">
                <a:latin typeface="Gabriola"/>
                <a:cs typeface="Gabriola"/>
              </a:rPr>
              <a:t> BÜYÜK</a:t>
            </a:r>
            <a:r>
              <a:rPr sz="3700" dirty="0">
                <a:latin typeface="Gabriola"/>
                <a:cs typeface="Gabriola"/>
              </a:rPr>
              <a:t> </a:t>
            </a:r>
            <a:r>
              <a:rPr sz="3700" spc="-10" dirty="0">
                <a:latin typeface="Gabriola"/>
                <a:cs typeface="Gabriola"/>
              </a:rPr>
              <a:t>ÇOCUK</a:t>
            </a:r>
            <a:r>
              <a:rPr sz="3700" spc="1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SANA</a:t>
            </a:r>
            <a:r>
              <a:rPr sz="3700" spc="5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“GEL</a:t>
            </a:r>
            <a:r>
              <a:rPr sz="3700" spc="1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SANA</a:t>
            </a:r>
            <a:r>
              <a:rPr sz="3700" spc="5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KEDİLERİMİ </a:t>
            </a:r>
            <a:r>
              <a:rPr sz="3700" spc="-630" dirty="0">
                <a:latin typeface="Gabriola"/>
                <a:cs typeface="Gabriola"/>
              </a:rPr>
              <a:t> </a:t>
            </a:r>
            <a:r>
              <a:rPr sz="3700" spc="50" dirty="0" smtClean="0">
                <a:latin typeface="Gabriola"/>
                <a:cs typeface="Gabriola"/>
              </a:rPr>
              <a:t>GÖSTERECE</a:t>
            </a:r>
            <a:r>
              <a:rPr lang="tr-TR" sz="3700" spc="50" dirty="0" smtClean="0">
                <a:latin typeface="Gabriola"/>
                <a:cs typeface="Gabriola"/>
              </a:rPr>
              <a:t>Ğ</a:t>
            </a:r>
            <a:r>
              <a:rPr sz="3700" spc="50" dirty="0" smtClean="0">
                <a:latin typeface="Gabriola"/>
                <a:cs typeface="Gabriola"/>
              </a:rPr>
              <a:t>İM</a:t>
            </a:r>
            <a:r>
              <a:rPr sz="3700" spc="25" dirty="0" smtClean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AMA</a:t>
            </a:r>
            <a:r>
              <a:rPr sz="3700" spc="2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KİMSEYE</a:t>
            </a:r>
            <a:r>
              <a:rPr sz="3700" dirty="0">
                <a:latin typeface="Gabriola"/>
                <a:cs typeface="Gabriola"/>
              </a:rPr>
              <a:t> </a:t>
            </a:r>
            <a:r>
              <a:rPr sz="3700" spc="-10" dirty="0">
                <a:latin typeface="Gabriola"/>
                <a:cs typeface="Gabriola"/>
              </a:rPr>
              <a:t>SÖYLEMEK</a:t>
            </a:r>
            <a:r>
              <a:rPr sz="3700" spc="35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YOK.</a:t>
            </a:r>
            <a:endParaRPr sz="3700" dirty="0">
              <a:latin typeface="Gabriola"/>
              <a:cs typeface="Gabriola"/>
            </a:endParaRPr>
          </a:p>
          <a:p>
            <a:pPr marL="878205">
              <a:lnSpc>
                <a:spcPts val="3935"/>
              </a:lnSpc>
            </a:pPr>
            <a:r>
              <a:rPr sz="3700" spc="-5" dirty="0">
                <a:latin typeface="Gabriola"/>
                <a:cs typeface="Gabriola"/>
              </a:rPr>
              <a:t>BU</a:t>
            </a:r>
            <a:r>
              <a:rPr sz="3700" spc="5" dirty="0">
                <a:latin typeface="Gabriola"/>
                <a:cs typeface="Gabriola"/>
              </a:rPr>
              <a:t> </a:t>
            </a:r>
            <a:r>
              <a:rPr sz="3700" dirty="0">
                <a:latin typeface="Gabriola"/>
                <a:cs typeface="Gabriola"/>
              </a:rPr>
              <a:t>BİZİM</a:t>
            </a:r>
            <a:r>
              <a:rPr sz="3700" spc="5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SIRRIMIZ</a:t>
            </a:r>
            <a:r>
              <a:rPr sz="3700" spc="20" dirty="0">
                <a:latin typeface="Gabriola"/>
                <a:cs typeface="Gabriola"/>
              </a:rPr>
              <a:t> </a:t>
            </a:r>
            <a:r>
              <a:rPr sz="3700" spc="-10" dirty="0" smtClean="0">
                <a:latin typeface="Gabriola"/>
                <a:cs typeface="Gabriola"/>
              </a:rPr>
              <a:t>DEDİ</a:t>
            </a:r>
            <a:r>
              <a:rPr lang="tr-TR" sz="3700" spc="-10" dirty="0" smtClean="0">
                <a:latin typeface="Gabriola"/>
                <a:cs typeface="Gabriola"/>
              </a:rPr>
              <a:t>.</a:t>
            </a:r>
            <a:r>
              <a:rPr sz="3700" spc="-10" dirty="0" smtClean="0">
                <a:latin typeface="Gabriola"/>
                <a:cs typeface="Gabriola"/>
              </a:rPr>
              <a:t>”</a:t>
            </a:r>
            <a:r>
              <a:rPr sz="3700" spc="10" dirty="0" smtClean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NE YAPARSIN?</a:t>
            </a:r>
            <a:endParaRPr sz="3700" dirty="0">
              <a:latin typeface="Gabriola"/>
              <a:cs typeface="Gabriol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58" y="332656"/>
            <a:ext cx="714375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5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42238" y="4708016"/>
            <a:ext cx="7423784" cy="1604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995"/>
              </a:lnSpc>
              <a:spcBef>
                <a:spcPts val="95"/>
              </a:spcBef>
            </a:pPr>
            <a:r>
              <a:rPr sz="3700" spc="-5" dirty="0">
                <a:latin typeface="Gabriola"/>
                <a:cs typeface="Gabriola"/>
              </a:rPr>
              <a:t>ANNE</a:t>
            </a:r>
            <a:r>
              <a:rPr sz="3700" spc="-3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VE </a:t>
            </a:r>
            <a:r>
              <a:rPr sz="3700" dirty="0">
                <a:latin typeface="Gabriola"/>
                <a:cs typeface="Gabriola"/>
              </a:rPr>
              <a:t>BABAN</a:t>
            </a:r>
            <a:r>
              <a:rPr sz="3700" spc="-15" dirty="0">
                <a:latin typeface="Gabriola"/>
                <a:cs typeface="Gabriola"/>
              </a:rPr>
              <a:t> </a:t>
            </a:r>
            <a:r>
              <a:rPr sz="3700" spc="-10" dirty="0">
                <a:latin typeface="Gabriola"/>
                <a:cs typeface="Gabriola"/>
              </a:rPr>
              <a:t>EVDE </a:t>
            </a:r>
            <a:r>
              <a:rPr sz="3700" spc="-5" dirty="0">
                <a:latin typeface="Gabriola"/>
                <a:cs typeface="Gabriola"/>
              </a:rPr>
              <a:t>YOKKEN </a:t>
            </a:r>
            <a:r>
              <a:rPr sz="3700" dirty="0">
                <a:latin typeface="Gabriola"/>
                <a:cs typeface="Gabriola"/>
              </a:rPr>
              <a:t>KAPIYA</a:t>
            </a:r>
            <a:r>
              <a:rPr sz="3700" spc="-10" dirty="0">
                <a:latin typeface="Gabriola"/>
                <a:cs typeface="Gabriola"/>
              </a:rPr>
              <a:t> GELEN</a:t>
            </a:r>
            <a:endParaRPr sz="3700">
              <a:latin typeface="Gabriola"/>
              <a:cs typeface="Gabriola"/>
            </a:endParaRPr>
          </a:p>
          <a:p>
            <a:pPr marL="344170" algn="ctr">
              <a:lnSpc>
                <a:spcPts val="3995"/>
              </a:lnSpc>
            </a:pPr>
            <a:r>
              <a:rPr sz="3700" dirty="0">
                <a:latin typeface="Gabriola"/>
                <a:cs typeface="Gabriola"/>
              </a:rPr>
              <a:t>BİRİ</a:t>
            </a:r>
            <a:r>
              <a:rPr sz="3700" spc="-3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VAR.</a:t>
            </a:r>
            <a:endParaRPr sz="3700">
              <a:latin typeface="Gabriola"/>
              <a:cs typeface="Gabriola"/>
            </a:endParaRPr>
          </a:p>
          <a:p>
            <a:pPr marL="83185" algn="ctr">
              <a:lnSpc>
                <a:spcPct val="100000"/>
              </a:lnSpc>
            </a:pPr>
            <a:r>
              <a:rPr sz="3700" spc="-5" dirty="0">
                <a:latin typeface="Gabriola"/>
                <a:cs typeface="Gabriola"/>
              </a:rPr>
              <a:t>NE</a:t>
            </a:r>
            <a:r>
              <a:rPr sz="3700" spc="-30" dirty="0">
                <a:latin typeface="Gabriola"/>
                <a:cs typeface="Gabriola"/>
              </a:rPr>
              <a:t> </a:t>
            </a:r>
            <a:r>
              <a:rPr sz="3700" spc="-5" dirty="0">
                <a:latin typeface="Gabriola"/>
                <a:cs typeface="Gabriola"/>
              </a:rPr>
              <a:t>YAPARSIN?</a:t>
            </a:r>
            <a:endParaRPr sz="3700">
              <a:latin typeface="Gabriola"/>
              <a:cs typeface="Gabriola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0" y="-6092825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3096344" cy="415506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r="13821"/>
          <a:stretch/>
        </p:blipFill>
        <p:spPr>
          <a:xfrm>
            <a:off x="4932040" y="260648"/>
            <a:ext cx="3217958" cy="41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07504" y="5517232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>
                <a:solidFill>
                  <a:schemeClr val="bg1"/>
                </a:solidFill>
              </a:rPr>
              <a:t>Bu animasyon Kocaeli Üniversitesi Psikolojik Danışmanlık ve Rehberlik bölümü 2. sınıf öğrencileri tarafından 'Çocuk İhmali ve İstismarı' dersi kapsamında çocukları; vücudumuzun bize özel olduğu, iyi ve kötü dokunuşun ne olduğu ve mahremiyet hakkında bilinçlendirmek için hazırlanmıştır. </a:t>
            </a:r>
            <a:r>
              <a:rPr lang="tr-TR" dirty="0" smtClean="0">
                <a:solidFill>
                  <a:schemeClr val="bg1"/>
                </a:solidFill>
              </a:rPr>
              <a:t>(Yayın Tarihi: 18 Mayıs 2021) (</a:t>
            </a:r>
            <a:r>
              <a:rPr lang="tr-TR" sz="1400" dirty="0" smtClean="0">
                <a:solidFill>
                  <a:schemeClr val="bg1"/>
                </a:solidFill>
              </a:rPr>
              <a:t>https</a:t>
            </a:r>
            <a:r>
              <a:rPr lang="tr-TR" sz="1400" dirty="0">
                <a:solidFill>
                  <a:schemeClr val="bg1"/>
                </a:solidFill>
              </a:rPr>
              <a:t>://</a:t>
            </a:r>
            <a:r>
              <a:rPr lang="tr-TR" sz="1400" dirty="0" smtClean="0">
                <a:solidFill>
                  <a:schemeClr val="bg1"/>
                </a:solidFill>
              </a:rPr>
              <a:t>www.youtube.com/watch?v=FS5XSa6Dk1Q)</a:t>
            </a:r>
            <a:endParaRPr lang="tr-TR" sz="1400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92"/>
          <a:stretch/>
        </p:blipFill>
        <p:spPr bwMode="auto">
          <a:xfrm>
            <a:off x="971600" y="476672"/>
            <a:ext cx="7330352" cy="137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708" r="3054" b="4093"/>
          <a:stretch/>
        </p:blipFill>
        <p:spPr>
          <a:xfrm>
            <a:off x="-14739" y="0"/>
            <a:ext cx="9158739" cy="537321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7" t="68218" r="65161" b="27479"/>
          <a:stretch/>
        </p:blipFill>
        <p:spPr>
          <a:xfrm>
            <a:off x="179512" y="5007975"/>
            <a:ext cx="250723" cy="2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Vücudumuzu korumanın birçok yolu vardır: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57200" y="6060429"/>
            <a:ext cx="8229600" cy="608931"/>
          </a:xfrm>
        </p:spPr>
        <p:txBody>
          <a:bodyPr/>
          <a:lstStyle/>
          <a:p>
            <a:r>
              <a:rPr lang="tr-TR" dirty="0" smtClean="0"/>
              <a:t>DİŞLERİMİZİ FIRÇALAMAK</a:t>
            </a:r>
            <a:endParaRPr lang="tr-TR" dirty="0"/>
          </a:p>
        </p:txBody>
      </p:sp>
      <p:sp>
        <p:nvSpPr>
          <p:cNvPr id="3" name="AutoShape 4" descr="Vektör grafik küçük Resim, Çocuk İllüstrasyon - fırçalama şeffaf PNG  görüntüs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6" descr="Vektör grafik küçük Resim, Çocuk İllüstrasyon - fırçalama şeffaf PNG  görüntüsü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82" name="Picture 10" descr="Erkek Ve Kız Diş Fırçalama Stok Vektör Sanatı &amp; Diş Sağlığı'nin Daha Fazla  Görseli - Diş Sağlığı, Diş ipi, Fırçalamak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7" y="1556792"/>
            <a:ext cx="813568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82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Vücudumuzu korumanın birçok yolu vardır: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57200" y="5949283"/>
            <a:ext cx="8229600" cy="608931"/>
          </a:xfrm>
        </p:spPr>
        <p:txBody>
          <a:bodyPr/>
          <a:lstStyle/>
          <a:p>
            <a:r>
              <a:rPr lang="tr-TR" dirty="0" smtClean="0"/>
              <a:t>MEVSİME UYGUN GİYSİLER GİYMEK</a:t>
            </a:r>
            <a:endParaRPr lang="tr-TR" dirty="0"/>
          </a:p>
        </p:txBody>
      </p:sp>
      <p:sp>
        <p:nvSpPr>
          <p:cNvPr id="3" name="AutoShape 4" descr="Vektör grafik küçük Resim, Çocuk İllüstrasyon - fırçalama şeffaf PNG  görüntüs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6" descr="Vektör grafik küçük Resim, Çocuk İllüstrasyon - fırçalama şeffaf PNG  görüntüsü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098" name="Picture 2" descr="Boy and the four seasons Stock Vector Image by ©nkiseleva1.gmail.com  #102360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" y="1486001"/>
            <a:ext cx="3960008" cy="4319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rl and the four seasons Stock Vector Image by ©nkiseleva1.gmail.com  #1029023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7"/>
            <a:ext cx="3888000" cy="4319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Vücudumuzu korumanın birçok yolu vardır: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60375" y="5877272"/>
            <a:ext cx="8229600" cy="608931"/>
          </a:xfrm>
        </p:spPr>
        <p:txBody>
          <a:bodyPr/>
          <a:lstStyle/>
          <a:p>
            <a:r>
              <a:rPr lang="tr-TR" dirty="0" smtClean="0"/>
              <a:t>BESLEYİCİ GIDALAR YEMEK</a:t>
            </a:r>
            <a:endParaRPr lang="tr-TR" dirty="0"/>
          </a:p>
        </p:txBody>
      </p:sp>
      <p:sp>
        <p:nvSpPr>
          <p:cNvPr id="3" name="AutoShape 4" descr="Vektör grafik küçük Resim, Çocuk İllüstrasyon - fırçalama şeffaf PNG  görüntüs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6" descr="Vektör grafik küçük Resim, Çocuk İllüstrasyon - fırçalama şeffaf PNG  görüntüsü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2" descr="Küçük çocuk masaya yemek vektörler | Küçük çocuk masaya yemek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46037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4" descr="Küçük çocuk masaya yemek vektörler | Küçük çocuk masaya yemek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6" descr="Küçük çocuk masaya yemek vektörler | Küçük çocuk masaya yemek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AutoShape 8" descr="Kırmızı Elma Yiyen Gücünü Gösteren Bir Çocuğun Vektör Çizimi Vektör Grafikler"/>
          <p:cNvSpPr>
            <a:spLocks noChangeAspect="1" noChangeArrowheads="1"/>
          </p:cNvSpPr>
          <p:nvPr/>
        </p:nvSpPr>
        <p:spPr bwMode="auto">
          <a:xfrm>
            <a:off x="917576" y="6175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AutoShape 10" descr="Kırmızı Elma Yiyen Gücünü Gösteren Bir Çocuğun Vektör Çizimi — Stok Vektör"/>
          <p:cNvSpPr>
            <a:spLocks noChangeAspect="1" noChangeArrowheads="1"/>
          </p:cNvSpPr>
          <p:nvPr/>
        </p:nvSpPr>
        <p:spPr bwMode="auto">
          <a:xfrm>
            <a:off x="1069975" y="769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AutoShape 12" descr="https://st2.depositphotos.com/38372860/43901/v/450/depositphotos_439016202-stock-illustration-vector-illustration-cartoon-little-boy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29290" r="3016" b="922"/>
          <a:stretch/>
        </p:blipFill>
        <p:spPr>
          <a:xfrm>
            <a:off x="4788024" y="1642044"/>
            <a:ext cx="4032448" cy="4019205"/>
          </a:xfrm>
          <a:prstGeom prst="rect">
            <a:avLst/>
          </a:prstGeom>
          <a:ln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AutoShape 14" descr="Persona comiendo dibujo vektörler | Persona comiendo dibujo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1374776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5"/>
          <a:stretch/>
        </p:blipFill>
        <p:spPr>
          <a:xfrm>
            <a:off x="444420" y="1653199"/>
            <a:ext cx="4153781" cy="4008049"/>
          </a:xfrm>
          <a:prstGeom prst="rect">
            <a:avLst/>
          </a:prstGeom>
          <a:ln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52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r-TR" b="1" dirty="0" smtClean="0">
                <a:solidFill>
                  <a:srgbClr val="FF0000"/>
                </a:solidFill>
              </a:rPr>
              <a:t>Vücudumuzu korumanın birçok yolu vardır: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57200" y="5916413"/>
            <a:ext cx="8229600" cy="608931"/>
          </a:xfrm>
        </p:spPr>
        <p:txBody>
          <a:bodyPr/>
          <a:lstStyle/>
          <a:p>
            <a:r>
              <a:rPr lang="tr-TR" dirty="0" smtClean="0"/>
              <a:t>AŞI OLMAK</a:t>
            </a:r>
            <a:endParaRPr lang="tr-TR" dirty="0"/>
          </a:p>
        </p:txBody>
      </p:sp>
      <p:sp>
        <p:nvSpPr>
          <p:cNvPr id="3" name="AutoShape 4" descr="Vektör grafik küçük Resim, Çocuk İllüstrasyon - fırçalama şeffaf PNG  görüntüs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6" descr="Vektör grafik küçük Resim, Çocuk İllüstrasyon - fırçalama şeffaf PNG  görüntüsü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2" descr="Küçük çocuk masaya yemek vektörler | Küçük çocuk masaya yemek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46037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4" descr="Küçük çocuk masaya yemek vektörler | Küçük çocuk masaya yemek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6" descr="Küçük çocuk masaya yemek vektörler | Küçük çocuk masaya yemek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AutoShape 8" descr="Kırmızı Elma Yiyen Gücünü Gösteren Bir Çocuğun Vektör Çizimi Vektör Grafikler"/>
          <p:cNvSpPr>
            <a:spLocks noChangeAspect="1" noChangeArrowheads="1"/>
          </p:cNvSpPr>
          <p:nvPr/>
        </p:nvSpPr>
        <p:spPr bwMode="auto">
          <a:xfrm>
            <a:off x="917576" y="6175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AutoShape 10" descr="Kırmızı Elma Yiyen Gücünü Gösteren Bir Çocuğun Vektör Çizimi — Stok Vektör"/>
          <p:cNvSpPr>
            <a:spLocks noChangeAspect="1" noChangeArrowheads="1"/>
          </p:cNvSpPr>
          <p:nvPr/>
        </p:nvSpPr>
        <p:spPr bwMode="auto">
          <a:xfrm>
            <a:off x="1069975" y="769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AutoShape 12" descr="https://st2.depositphotos.com/38372860/43901/v/450/depositphotos_439016202-stock-illustration-vector-illustration-cartoon-little-boy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AutoShape 14" descr="Persona comiendo dibujo vektörler | Persona comiendo dibujo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1374776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46" name="Picture 2" descr="Hemşire Aşı Erkek Çocuk - Pixabay'de ücretsiz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381642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ittle Girl Getting COVID-19 Vaccine Cartoon Clipart Vector - Friendly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8" y="1484785"/>
            <a:ext cx="350433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9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5575" y="274638"/>
            <a:ext cx="8988424" cy="1143000"/>
          </a:xfrm>
        </p:spPr>
        <p:txBody>
          <a:bodyPr>
            <a:noAutofit/>
          </a:bodyPr>
          <a:lstStyle/>
          <a:p>
            <a:pPr algn="l"/>
            <a:r>
              <a:rPr lang="tr-TR" sz="2800" b="1" i="1" dirty="0">
                <a:solidFill>
                  <a:srgbClr val="C00000"/>
                </a:solidFill>
              </a:rPr>
              <a:t>Kendimizi mutlu hissetmemizin yolu </a:t>
            </a:r>
            <a:r>
              <a:rPr lang="tr-TR" sz="2800" b="1" i="1" dirty="0" smtClean="0">
                <a:solidFill>
                  <a:srgbClr val="C00000"/>
                </a:solidFill>
              </a:rPr>
              <a:t>ise; </a:t>
            </a:r>
            <a:r>
              <a:rPr lang="tr-TR" sz="2800" b="1" i="1" dirty="0">
                <a:solidFill>
                  <a:srgbClr val="C00000"/>
                </a:solidFill>
              </a:rPr>
              <a:t/>
            </a:r>
            <a:br>
              <a:rPr lang="tr-TR" sz="2800" b="1" i="1" dirty="0">
                <a:solidFill>
                  <a:srgbClr val="C00000"/>
                </a:solidFill>
              </a:rPr>
            </a:br>
            <a:r>
              <a:rPr lang="tr-TR" sz="2800" b="1" i="1" dirty="0">
                <a:solidFill>
                  <a:srgbClr val="C00000"/>
                </a:solidFill>
              </a:rPr>
              <a:t>arkadaşlarımızla iletişim kurmak, onlarla oyun </a:t>
            </a:r>
            <a:r>
              <a:rPr lang="tr-TR" sz="2800" b="1" i="1" dirty="0" smtClean="0">
                <a:solidFill>
                  <a:srgbClr val="C00000"/>
                </a:solidFill>
              </a:rPr>
              <a:t>oynamaktır.</a:t>
            </a:r>
            <a:endParaRPr lang="tr-TR" sz="2800" b="1" i="1" dirty="0">
              <a:solidFill>
                <a:srgbClr val="C00000"/>
              </a:solidFill>
            </a:endParaRPr>
          </a:p>
        </p:txBody>
      </p:sp>
      <p:sp>
        <p:nvSpPr>
          <p:cNvPr id="3" name="AutoShape 4" descr="Vektör grafik küçük Resim, Çocuk İllüstrasyon - fırçalama şeffaf PNG  görüntüs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6" descr="Vektör grafik küçük Resim, Çocuk İllüstrasyon - fırçalama şeffaf PNG  görüntüsü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2" descr="Küçük çocuk masaya yemek vektörler | Küçük çocuk masaya yemek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46037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4" descr="Küçük çocuk masaya yemek vektörler | Küçük çocuk masaya yemek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6" descr="Küçük çocuk masaya yemek vektörler | Küçük çocuk masaya yemek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AutoShape 8" descr="Kırmızı Elma Yiyen Gücünü Gösteren Bir Çocuğun Vektör Çizimi Vektör Grafikler"/>
          <p:cNvSpPr>
            <a:spLocks noChangeAspect="1" noChangeArrowheads="1"/>
          </p:cNvSpPr>
          <p:nvPr/>
        </p:nvSpPr>
        <p:spPr bwMode="auto">
          <a:xfrm>
            <a:off x="917576" y="6175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AutoShape 10" descr="Kırmızı Elma Yiyen Gücünü Gösteren Bir Çocuğun Vektör Çizimi — Stok Vektör"/>
          <p:cNvSpPr>
            <a:spLocks noChangeAspect="1" noChangeArrowheads="1"/>
          </p:cNvSpPr>
          <p:nvPr/>
        </p:nvSpPr>
        <p:spPr bwMode="auto">
          <a:xfrm>
            <a:off x="1069975" y="769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AutoShape 12" descr="https://st2.depositphotos.com/38372860/43901/v/450/depositphotos_439016202-stock-illustration-vector-illustration-cartoon-little-boy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AutoShape 14" descr="Persona comiendo dibujo vektörler | Persona comiendo dibujo vektör  çizimler, vektörel grafik | Depositphotos"/>
          <p:cNvSpPr>
            <a:spLocks noChangeAspect="1" noChangeArrowheads="1"/>
          </p:cNvSpPr>
          <p:nvPr/>
        </p:nvSpPr>
        <p:spPr bwMode="auto">
          <a:xfrm>
            <a:off x="1374776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İçerik Yer Tutucusu 11"/>
          <p:cNvSpPr>
            <a:spLocks noGrp="1"/>
          </p:cNvSpPr>
          <p:nvPr>
            <p:ph idx="1"/>
          </p:nvPr>
        </p:nvSpPr>
        <p:spPr>
          <a:xfrm>
            <a:off x="457200" y="4077075"/>
            <a:ext cx="8229600" cy="2049091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7170" name="Picture 2" descr="Oyun Alanında Birlikte Eğlenceli Karikatür Çocuklar Stok Vektör Sanatı &amp;  Aktivite'nin Daha Fazla Görseli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5" y="1584176"/>
            <a:ext cx="8640335" cy="4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5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7504" y="980729"/>
            <a:ext cx="8928992" cy="5594060"/>
          </a:xfrm>
          <a:custGeom>
            <a:avLst/>
            <a:gdLst/>
            <a:ahLst/>
            <a:cxnLst/>
            <a:rect l="l" t="t" r="r" b="b"/>
            <a:pathLst>
              <a:path w="8229600" h="4730750">
                <a:moveTo>
                  <a:pt x="8229600" y="0"/>
                </a:moveTo>
                <a:lnTo>
                  <a:pt x="0" y="0"/>
                </a:lnTo>
                <a:lnTo>
                  <a:pt x="0" y="4730496"/>
                </a:lnTo>
                <a:lnTo>
                  <a:pt x="8229600" y="4730496"/>
                </a:lnTo>
                <a:lnTo>
                  <a:pt x="82296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535" y="188640"/>
            <a:ext cx="8662417" cy="113364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697" rIns="0" bIns="0" rtlCol="0">
            <a:spAutoFit/>
          </a:bodyPr>
          <a:lstStyle/>
          <a:p>
            <a:pPr marL="12062" marR="335816">
              <a:lnSpc>
                <a:spcPct val="150000"/>
              </a:lnSpc>
              <a:spcBef>
                <a:spcPts val="100"/>
              </a:spcBef>
              <a:buClr>
                <a:srgbClr val="9F4DA2"/>
              </a:buClr>
              <a:tabLst>
                <a:tab pos="268526" algn="l"/>
                <a:tab pos="269162" algn="l"/>
              </a:tabLst>
            </a:pPr>
            <a:r>
              <a:rPr lang="tr-TR" sz="1200" spc="-5" dirty="0">
                <a:solidFill>
                  <a:prstClr val="black"/>
                </a:solidFill>
                <a:latin typeface="Segoe Print"/>
                <a:cs typeface="Segoe Print"/>
              </a:rPr>
              <a:t>	</a:t>
            </a:r>
            <a:r>
              <a:rPr lang="tr-TR" sz="1400" spc="-5" dirty="0">
                <a:solidFill>
                  <a:prstClr val="black"/>
                </a:solidFill>
                <a:cs typeface="Segoe Print"/>
              </a:rPr>
              <a:t>	</a:t>
            </a:r>
            <a:r>
              <a:rPr sz="1600" spc="-5" dirty="0" err="1">
                <a:solidFill>
                  <a:prstClr val="black"/>
                </a:solidFill>
                <a:cs typeface="Segoe Print"/>
              </a:rPr>
              <a:t>Birey</a:t>
            </a:r>
            <a:r>
              <a:rPr sz="1600" spc="-15" dirty="0">
                <a:solidFill>
                  <a:prstClr val="black"/>
                </a:solidFill>
                <a:cs typeface="Segoe Print"/>
              </a:rPr>
              <a:t> </a:t>
            </a:r>
            <a:r>
              <a:rPr sz="1600" spc="-5" dirty="0">
                <a:solidFill>
                  <a:prstClr val="black"/>
                </a:solidFill>
                <a:cs typeface="Segoe Print"/>
              </a:rPr>
              <a:t>olarak</a:t>
            </a:r>
            <a:r>
              <a:rPr sz="1600" spc="25" dirty="0">
                <a:solidFill>
                  <a:prstClr val="black"/>
                </a:solidFill>
                <a:cs typeface="Segoe Print"/>
              </a:rPr>
              <a:t> </a:t>
            </a:r>
            <a:r>
              <a:rPr sz="1600" spc="-5" dirty="0">
                <a:solidFill>
                  <a:prstClr val="black"/>
                </a:solidFill>
                <a:cs typeface="Segoe Print"/>
              </a:rPr>
              <a:t>kendimize ait</a:t>
            </a:r>
            <a:r>
              <a:rPr sz="1600" dirty="0">
                <a:solidFill>
                  <a:prstClr val="black"/>
                </a:solidFill>
                <a:cs typeface="Segoe Print"/>
              </a:rPr>
              <a:t> </a:t>
            </a:r>
            <a:r>
              <a:rPr sz="1600" spc="-5" dirty="0">
                <a:solidFill>
                  <a:prstClr val="black"/>
                </a:solidFill>
                <a:cs typeface="Segoe Print"/>
              </a:rPr>
              <a:t>sınırlarımız vardır. </a:t>
            </a:r>
            <a:r>
              <a:rPr sz="1600" dirty="0">
                <a:solidFill>
                  <a:prstClr val="black"/>
                </a:solidFill>
                <a:cs typeface="Segoe Print"/>
              </a:rPr>
              <a:t> </a:t>
            </a:r>
            <a:r>
              <a:rPr sz="1600" spc="-5" dirty="0" err="1" smtClean="0">
                <a:solidFill>
                  <a:prstClr val="black"/>
                </a:solidFill>
                <a:cs typeface="Segoe Print"/>
              </a:rPr>
              <a:t>Kişisel</a:t>
            </a:r>
            <a:r>
              <a:rPr sz="1600" spc="-5" dirty="0" smtClean="0">
                <a:solidFill>
                  <a:prstClr val="black"/>
                </a:solidFill>
                <a:cs typeface="Segoe Print"/>
              </a:rPr>
              <a:t> </a:t>
            </a:r>
            <a:r>
              <a:rPr sz="1600" spc="-5" dirty="0">
                <a:solidFill>
                  <a:prstClr val="black"/>
                </a:solidFill>
                <a:cs typeface="Segoe Print"/>
              </a:rPr>
              <a:t>sınırlarımız</a:t>
            </a:r>
            <a:r>
              <a:rPr sz="1600" dirty="0">
                <a:solidFill>
                  <a:prstClr val="black"/>
                </a:solidFill>
                <a:cs typeface="Segoe Print"/>
              </a:rPr>
              <a:t> aşıldığında</a:t>
            </a:r>
            <a:r>
              <a:rPr sz="1600" spc="10" dirty="0">
                <a:solidFill>
                  <a:prstClr val="black"/>
                </a:solidFill>
                <a:cs typeface="Segoe Print"/>
              </a:rPr>
              <a:t> </a:t>
            </a:r>
            <a:r>
              <a:rPr sz="1600" spc="-5" dirty="0" err="1">
                <a:solidFill>
                  <a:prstClr val="black"/>
                </a:solidFill>
                <a:cs typeface="Segoe Print"/>
              </a:rPr>
              <a:t>rahatsız</a:t>
            </a:r>
            <a:r>
              <a:rPr sz="1600" spc="25" dirty="0">
                <a:solidFill>
                  <a:prstClr val="black"/>
                </a:solidFill>
                <a:cs typeface="Segoe Print"/>
              </a:rPr>
              <a:t> </a:t>
            </a:r>
            <a:r>
              <a:rPr sz="1600" spc="-10" dirty="0" err="1">
                <a:solidFill>
                  <a:prstClr val="black"/>
                </a:solidFill>
                <a:cs typeface="Segoe Print"/>
              </a:rPr>
              <a:t>olabiliriz</a:t>
            </a:r>
            <a:r>
              <a:rPr sz="1600" spc="-10" dirty="0">
                <a:solidFill>
                  <a:prstClr val="black"/>
                </a:solidFill>
                <a:cs typeface="Segoe Print"/>
              </a:rPr>
              <a:t>.</a:t>
            </a:r>
            <a:endParaRPr lang="tr-TR" sz="1600" dirty="0">
              <a:solidFill>
                <a:prstClr val="black"/>
              </a:solidFill>
              <a:cs typeface="Segoe Print"/>
            </a:endParaRPr>
          </a:p>
          <a:p>
            <a:pPr marL="12062" marR="335816">
              <a:lnSpc>
                <a:spcPct val="150000"/>
              </a:lnSpc>
              <a:spcBef>
                <a:spcPts val="100"/>
              </a:spcBef>
              <a:buClr>
                <a:srgbClr val="9F4DA2"/>
              </a:buClr>
              <a:tabLst>
                <a:tab pos="268526" algn="l"/>
                <a:tab pos="269162" algn="l"/>
              </a:tabLst>
            </a:pPr>
            <a:r>
              <a:rPr lang="tr-TR" sz="1600" dirty="0">
                <a:solidFill>
                  <a:prstClr val="black"/>
                </a:solidFill>
                <a:cs typeface="Segoe Print"/>
              </a:rPr>
              <a:t>	</a:t>
            </a:r>
            <a:r>
              <a:rPr sz="1600" dirty="0" err="1">
                <a:solidFill>
                  <a:prstClr val="black"/>
                </a:solidFill>
                <a:cs typeface="Segoe Print"/>
              </a:rPr>
              <a:t>Örneğin</a:t>
            </a:r>
            <a:r>
              <a:rPr sz="1600" dirty="0">
                <a:solidFill>
                  <a:prstClr val="black"/>
                </a:solidFill>
                <a:cs typeface="Segoe Print"/>
              </a:rPr>
              <a:t>; </a:t>
            </a:r>
            <a:r>
              <a:rPr sz="1600" spc="-5" dirty="0">
                <a:solidFill>
                  <a:prstClr val="black"/>
                </a:solidFill>
                <a:cs typeface="Segoe Print"/>
              </a:rPr>
              <a:t>insanların </a:t>
            </a:r>
            <a:r>
              <a:rPr sz="1600" spc="-10" dirty="0">
                <a:solidFill>
                  <a:prstClr val="black"/>
                </a:solidFill>
                <a:cs typeface="Segoe Print"/>
              </a:rPr>
              <a:t>bize </a:t>
            </a:r>
            <a:r>
              <a:rPr sz="1600" dirty="0">
                <a:solidFill>
                  <a:prstClr val="black"/>
                </a:solidFill>
                <a:cs typeface="Segoe Print"/>
              </a:rPr>
              <a:t>dokunmasından, </a:t>
            </a:r>
            <a:r>
              <a:rPr sz="1600" spc="5" dirty="0">
                <a:solidFill>
                  <a:prstClr val="black"/>
                </a:solidFill>
                <a:cs typeface="Segoe Print"/>
              </a:rPr>
              <a:t> </a:t>
            </a:r>
            <a:r>
              <a:rPr sz="1600" spc="-5" dirty="0">
                <a:solidFill>
                  <a:prstClr val="black"/>
                </a:solidFill>
                <a:cs typeface="Segoe Print"/>
              </a:rPr>
              <a:t>konuşurken </a:t>
            </a:r>
            <a:r>
              <a:rPr sz="1600" dirty="0">
                <a:solidFill>
                  <a:prstClr val="black"/>
                </a:solidFill>
                <a:cs typeface="Segoe Print"/>
              </a:rPr>
              <a:t>çok </a:t>
            </a:r>
            <a:r>
              <a:rPr sz="1600" spc="-5" dirty="0">
                <a:solidFill>
                  <a:prstClr val="black"/>
                </a:solidFill>
                <a:cs typeface="Segoe Print"/>
              </a:rPr>
              <a:t>yakın durmasından, öpmesinden, </a:t>
            </a:r>
            <a:r>
              <a:rPr sz="1600" spc="-944" dirty="0">
                <a:solidFill>
                  <a:prstClr val="black"/>
                </a:solidFill>
                <a:cs typeface="Segoe Print"/>
              </a:rPr>
              <a:t> </a:t>
            </a:r>
            <a:r>
              <a:rPr sz="1600" spc="-5" dirty="0" err="1">
                <a:solidFill>
                  <a:prstClr val="black"/>
                </a:solidFill>
                <a:cs typeface="Segoe Print"/>
              </a:rPr>
              <a:t>sarılmasından</a:t>
            </a:r>
            <a:r>
              <a:rPr sz="1600" spc="-10" dirty="0">
                <a:solidFill>
                  <a:prstClr val="black"/>
                </a:solidFill>
                <a:cs typeface="Segoe Print"/>
              </a:rPr>
              <a:t> </a:t>
            </a:r>
            <a:r>
              <a:rPr sz="1600" spc="-5" dirty="0" err="1">
                <a:solidFill>
                  <a:prstClr val="black"/>
                </a:solidFill>
                <a:cs typeface="Segoe Print"/>
              </a:rPr>
              <a:t>hoşlanmayabiliriz</a:t>
            </a:r>
            <a:r>
              <a:rPr sz="1600" spc="-5" dirty="0">
                <a:solidFill>
                  <a:prstClr val="black"/>
                </a:solidFill>
                <a:cs typeface="Segoe Print"/>
              </a:rPr>
              <a:t>.</a:t>
            </a:r>
            <a:r>
              <a:rPr lang="tr-TR" sz="1600" dirty="0">
                <a:solidFill>
                  <a:prstClr val="black"/>
                </a:solidFill>
                <a:cs typeface="Segoe Print"/>
              </a:rPr>
              <a:t> </a:t>
            </a:r>
            <a:r>
              <a:rPr lang="tr-TR" sz="1600" dirty="0" smtClean="0">
                <a:solidFill>
                  <a:prstClr val="black"/>
                </a:solidFill>
                <a:cs typeface="Segoe Print"/>
              </a:rPr>
              <a:t> </a:t>
            </a:r>
            <a:endParaRPr sz="1600" dirty="0">
              <a:solidFill>
                <a:prstClr val="black"/>
              </a:solidFill>
              <a:cs typeface="Segoe Prin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916832"/>
            <a:ext cx="8928992" cy="48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kul Öncesi Mahremiyet Öğrenci Sunumu-Neslihan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Okul Öncesi Mahremiyet Öğrenci Sunumu-Neslihan</Template>
  <TotalTime>2</TotalTime>
  <Words>587</Words>
  <Application>Microsoft Office PowerPoint</Application>
  <PresentationFormat>Ekran Gösterisi (4:3)</PresentationFormat>
  <Paragraphs>104</Paragraphs>
  <Slides>39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5</vt:i4>
      </vt:variant>
      <vt:variant>
        <vt:lpstr>Slayt Başlıkları</vt:lpstr>
      </vt:variant>
      <vt:variant>
        <vt:i4>39</vt:i4>
      </vt:variant>
    </vt:vector>
  </HeadingPairs>
  <TitlesOfParts>
    <vt:vector size="44" baseType="lpstr">
      <vt:lpstr>Okul Öncesi Mahremiyet Öğrenci Sunumu-Neslihan</vt:lpstr>
      <vt:lpstr>1_Ofis Teması</vt:lpstr>
      <vt:lpstr>1_Office Theme</vt:lpstr>
      <vt:lpstr>2_Office Theme</vt:lpstr>
      <vt:lpstr>3_Ofis Teması</vt:lpstr>
      <vt:lpstr>UNUTMAYALIM!</vt:lpstr>
      <vt:lpstr>Vücudumuzu nasıl koruyabiliriz ?</vt:lpstr>
      <vt:lpstr>Vücudumuzu korumanın birçok yolu vardır:</vt:lpstr>
      <vt:lpstr>Vücudumuzu korumanın birçok yolu vardır:</vt:lpstr>
      <vt:lpstr>Vücudumuzu korumanın birçok yolu vardır:</vt:lpstr>
      <vt:lpstr>Vücudumuzu korumanın birçok yolu vardır:</vt:lpstr>
      <vt:lpstr>Vücudumuzu korumanın birçok yolu vardır:</vt:lpstr>
      <vt:lpstr>Kendimizi mutlu hissetmemizin yolu ise;  arkadaşlarımızla iletişim kurmak, onlarla oyun oynamaktır.</vt:lpstr>
      <vt:lpstr>PowerPoint Sunusu</vt:lpstr>
      <vt:lpstr>Dokunmak, birbirimizle iletişim kurmamızın- duygularımızı paylaşmamızın önemli bir yoludur.  </vt:lpstr>
      <vt:lpstr>İYİ DOKUNUŞ</vt:lpstr>
      <vt:lpstr>İYİ DOKUNUŞ</vt:lpstr>
      <vt:lpstr>KÖTÜ DOKUNUŞ</vt:lpstr>
      <vt:lpstr>PowerPoint Sunusu</vt:lpstr>
      <vt:lpstr>VÜCUDUMUZUN ÖZEL BÖLGELERİ</vt:lpstr>
      <vt:lpstr>PowerPoint Sunusu</vt:lpstr>
      <vt:lpstr>PowerPoint Sunusu</vt:lpstr>
      <vt:lpstr>PowerPoint Sunusu</vt:lpstr>
      <vt:lpstr>Ne yapmalıyız?</vt:lpstr>
      <vt:lpstr>NE YAPMALIYIZ?</vt:lpstr>
      <vt:lpstr>NE YAPMALIYIZ?</vt:lpstr>
      <vt:lpstr>PowerPoint Sunusu</vt:lpstr>
      <vt:lpstr>NE YAPMALIYIZ?</vt:lpstr>
      <vt:lpstr>Anne-babamızın odasına girerken kapıyı çalmalıyız ve izin istemeliyiz.</vt:lpstr>
      <vt:lpstr>Bir başkasının evinde yatak odası ve banyo bölümüne izin almadan girmemeliyiz.</vt:lpstr>
      <vt:lpstr>Gerçek  Dünya</vt:lpstr>
      <vt:lpstr>Sanal dünya; kötü, yanlış, yanıltıcı, zararlı ve  olumsuz öğeler içerebilmektedir.</vt:lpstr>
      <vt:lpstr> Televizyonda yayınlanan her içerik sizin yaşınıza uygun olmayabilir. Televizyonda, tablette, telefonda bir şey izlemeden önce anne-babanıza sormalısınız.  Akıllı işaretlere dikkat etmelisiniz.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 TncTR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UNUTMAYALIM!</dc:title>
  <dc:creator>D.N.19</dc:creator>
  <cp:lastModifiedBy>ASUS</cp:lastModifiedBy>
  <cp:revision>1</cp:revision>
  <dcterms:created xsi:type="dcterms:W3CDTF">2023-02-02T07:47:26Z</dcterms:created>
  <dcterms:modified xsi:type="dcterms:W3CDTF">2023-09-22T18:06:00Z</dcterms:modified>
</cp:coreProperties>
</file>